
<file path=[Content_Types].xml><?xml version="1.0" encoding="utf-8"?>
<Types xmlns="http://schemas.openxmlformats.org/package/2006/content-types">
  <Default Extension="3gp" ContentType="video/3gpp"/>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30" r:id="rId4"/>
  </p:sldMasterIdLst>
  <p:notesMasterIdLst>
    <p:notesMasterId r:id="rId49"/>
  </p:notesMasterIdLst>
  <p:handoutMasterIdLst>
    <p:handoutMasterId r:id="rId50"/>
  </p:handoutMasterIdLst>
  <p:sldIdLst>
    <p:sldId id="344" r:id="rId5"/>
    <p:sldId id="268" r:id="rId6"/>
    <p:sldId id="270" r:id="rId7"/>
    <p:sldId id="277" r:id="rId8"/>
    <p:sldId id="275" r:id="rId9"/>
    <p:sldId id="273" r:id="rId10"/>
    <p:sldId id="347" r:id="rId11"/>
    <p:sldId id="348" r:id="rId12"/>
    <p:sldId id="279" r:id="rId13"/>
    <p:sldId id="282" r:id="rId14"/>
    <p:sldId id="325" r:id="rId15"/>
    <p:sldId id="283" r:id="rId16"/>
    <p:sldId id="290" r:id="rId17"/>
    <p:sldId id="286" r:id="rId18"/>
    <p:sldId id="285" r:id="rId19"/>
    <p:sldId id="336" r:id="rId20"/>
    <p:sldId id="292" r:id="rId21"/>
    <p:sldId id="343" r:id="rId22"/>
    <p:sldId id="291" r:id="rId23"/>
    <p:sldId id="327" r:id="rId24"/>
    <p:sldId id="353" r:id="rId25"/>
    <p:sldId id="338" r:id="rId26"/>
    <p:sldId id="296" r:id="rId27"/>
    <p:sldId id="324" r:id="rId28"/>
    <p:sldId id="323" r:id="rId29"/>
    <p:sldId id="326" r:id="rId30"/>
    <p:sldId id="339" r:id="rId31"/>
    <p:sldId id="335" r:id="rId32"/>
    <p:sldId id="306" r:id="rId33"/>
    <p:sldId id="328" r:id="rId34"/>
    <p:sldId id="350" r:id="rId35"/>
    <p:sldId id="310" r:id="rId36"/>
    <p:sldId id="313" r:id="rId37"/>
    <p:sldId id="352" r:id="rId38"/>
    <p:sldId id="349" r:id="rId39"/>
    <p:sldId id="330" r:id="rId40"/>
    <p:sldId id="354" r:id="rId41"/>
    <p:sldId id="315" r:id="rId42"/>
    <p:sldId id="341" r:id="rId43"/>
    <p:sldId id="340" r:id="rId44"/>
    <p:sldId id="345" r:id="rId45"/>
    <p:sldId id="337" r:id="rId46"/>
    <p:sldId id="333" r:id="rId47"/>
    <p:sldId id="342" r:id="rId48"/>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cy F. Cramer" initials="TFC" lastIdx="2" clrIdx="0">
    <p:extLst>
      <p:ext uri="{19B8F6BF-5375-455C-9EA6-DF929625EA0E}">
        <p15:presenceInfo xmlns:p15="http://schemas.microsoft.com/office/powerpoint/2012/main" userId="S::tcramer@epicenter.org::49b32621-e6e7-42ff-bd47-efaf5e1edc3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37A1A1"/>
    <a:srgbClr val="3399FF"/>
    <a:srgbClr val="33CCCC"/>
    <a:srgbClr val="FFFC00"/>
    <a:srgbClr val="33CC33"/>
    <a:srgbClr val="FF2600"/>
    <a:srgbClr val="009900"/>
    <a:srgbClr val="003399"/>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DB7566-66B4-402B-A34E-39E4C9ADFE3F}" v="5" dt="2020-09-21T18:42:57.3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217" autoAdjust="0"/>
    <p:restoredTop sz="95476" autoAdjust="0"/>
  </p:normalViewPr>
  <p:slideViewPr>
    <p:cSldViewPr>
      <p:cViewPr varScale="1">
        <p:scale>
          <a:sx n="47" d="100"/>
          <a:sy n="47" d="100"/>
        </p:scale>
        <p:origin x="48" y="917"/>
      </p:cViewPr>
      <p:guideLst/>
    </p:cSldViewPr>
  </p:slideViewPr>
  <p:notesTextViewPr>
    <p:cViewPr>
      <p:scale>
        <a:sx n="1" d="1"/>
        <a:sy n="1" d="1"/>
      </p:scale>
      <p:origin x="0" y="0"/>
    </p:cViewPr>
  </p:notesTextViewPr>
  <p:notesViewPr>
    <p:cSldViewPr>
      <p:cViewPr varScale="1">
        <p:scale>
          <a:sx n="64" d="100"/>
          <a:sy n="64" d="100"/>
        </p:scale>
        <p:origin x="3158"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erine Muhlenbruch" userId="28ab5d2c-b526-48b1-b014-ff6d663c2e44" providerId="ADAL" clId="{AB548AFA-1BED-4AF9-8980-AD60B89A3DBC}"/>
    <pc:docChg chg="undo custSel addSld delSld modSld sldOrd">
      <pc:chgData name="Katherine Muhlenbruch" userId="28ab5d2c-b526-48b1-b014-ff6d663c2e44" providerId="ADAL" clId="{AB548AFA-1BED-4AF9-8980-AD60B89A3DBC}" dt="2020-04-18T02:57:26.836" v="14461"/>
      <pc:docMkLst>
        <pc:docMk/>
      </pc:docMkLst>
      <pc:sldChg chg="modNotesTx">
        <pc:chgData name="Katherine Muhlenbruch" userId="28ab5d2c-b526-48b1-b014-ff6d663c2e44" providerId="ADAL" clId="{AB548AFA-1BED-4AF9-8980-AD60B89A3DBC}" dt="2020-04-17T16:00:47.991" v="1621" actId="20577"/>
        <pc:sldMkLst>
          <pc:docMk/>
          <pc:sldMk cId="2943829004" sldId="273"/>
        </pc:sldMkLst>
      </pc:sldChg>
      <pc:sldChg chg="del">
        <pc:chgData name="Katherine Muhlenbruch" userId="28ab5d2c-b526-48b1-b014-ff6d663c2e44" providerId="ADAL" clId="{AB548AFA-1BED-4AF9-8980-AD60B89A3DBC}" dt="2020-04-17T17:06:48.192" v="3896" actId="2696"/>
        <pc:sldMkLst>
          <pc:docMk/>
          <pc:sldMk cId="1208684510" sldId="274"/>
        </pc:sldMkLst>
      </pc:sldChg>
      <pc:sldChg chg="modSp">
        <pc:chgData name="Katherine Muhlenbruch" userId="28ab5d2c-b526-48b1-b014-ff6d663c2e44" providerId="ADAL" clId="{AB548AFA-1BED-4AF9-8980-AD60B89A3DBC}" dt="2020-04-17T12:44:07.866" v="36" actId="27636"/>
        <pc:sldMkLst>
          <pc:docMk/>
          <pc:sldMk cId="2624914315" sldId="275"/>
        </pc:sldMkLst>
        <pc:spChg chg="mod">
          <ac:chgData name="Katherine Muhlenbruch" userId="28ab5d2c-b526-48b1-b014-ff6d663c2e44" providerId="ADAL" clId="{AB548AFA-1BED-4AF9-8980-AD60B89A3DBC}" dt="2020-04-17T12:44:07.866" v="36" actId="27636"/>
          <ac:spMkLst>
            <pc:docMk/>
            <pc:sldMk cId="2624914315" sldId="275"/>
            <ac:spMk id="3" creationId="{B37E7DA5-10AB-461A-AF52-6DB4D9DB24D3}"/>
          </ac:spMkLst>
        </pc:spChg>
      </pc:sldChg>
      <pc:sldChg chg="modSp">
        <pc:chgData name="Katherine Muhlenbruch" userId="28ab5d2c-b526-48b1-b014-ff6d663c2e44" providerId="ADAL" clId="{AB548AFA-1BED-4AF9-8980-AD60B89A3DBC}" dt="2020-04-17T19:22:45.023" v="5515" actId="20577"/>
        <pc:sldMkLst>
          <pc:docMk/>
          <pc:sldMk cId="3553216320" sldId="278"/>
        </pc:sldMkLst>
        <pc:spChg chg="mod">
          <ac:chgData name="Katherine Muhlenbruch" userId="28ab5d2c-b526-48b1-b014-ff6d663c2e44" providerId="ADAL" clId="{AB548AFA-1BED-4AF9-8980-AD60B89A3DBC}" dt="2020-04-17T19:22:45.023" v="5515" actId="20577"/>
          <ac:spMkLst>
            <pc:docMk/>
            <pc:sldMk cId="3553216320" sldId="278"/>
            <ac:spMk id="3" creationId="{C32F1C1C-F946-4204-AB32-5F3A3E9FDA50}"/>
          </ac:spMkLst>
        </pc:spChg>
      </pc:sldChg>
      <pc:sldChg chg="modNotesTx">
        <pc:chgData name="Katherine Muhlenbruch" userId="28ab5d2c-b526-48b1-b014-ff6d663c2e44" providerId="ADAL" clId="{AB548AFA-1BED-4AF9-8980-AD60B89A3DBC}" dt="2020-04-17T23:09:38.451" v="9900" actId="20577"/>
        <pc:sldMkLst>
          <pc:docMk/>
          <pc:sldMk cId="191928048" sldId="279"/>
        </pc:sldMkLst>
      </pc:sldChg>
      <pc:sldChg chg="modNotesTx">
        <pc:chgData name="Katherine Muhlenbruch" userId="28ab5d2c-b526-48b1-b014-ff6d663c2e44" providerId="ADAL" clId="{AB548AFA-1BED-4AF9-8980-AD60B89A3DBC}" dt="2020-04-17T23:15:56.810" v="10608" actId="20577"/>
        <pc:sldMkLst>
          <pc:docMk/>
          <pc:sldMk cId="2167230209" sldId="280"/>
        </pc:sldMkLst>
      </pc:sldChg>
      <pc:sldChg chg="modNotesTx">
        <pc:chgData name="Katherine Muhlenbruch" userId="28ab5d2c-b526-48b1-b014-ff6d663c2e44" providerId="ADAL" clId="{AB548AFA-1BED-4AF9-8980-AD60B89A3DBC}" dt="2020-04-17T23:29:47.048" v="11567" actId="20577"/>
        <pc:sldMkLst>
          <pc:docMk/>
          <pc:sldMk cId="472518508" sldId="281"/>
        </pc:sldMkLst>
      </pc:sldChg>
      <pc:sldChg chg="modNotesTx">
        <pc:chgData name="Katherine Muhlenbruch" userId="28ab5d2c-b526-48b1-b014-ff6d663c2e44" providerId="ADAL" clId="{AB548AFA-1BED-4AF9-8980-AD60B89A3DBC}" dt="2020-04-17T23:25:07.973" v="11236" actId="20577"/>
        <pc:sldMkLst>
          <pc:docMk/>
          <pc:sldMk cId="32679735" sldId="282"/>
        </pc:sldMkLst>
      </pc:sldChg>
      <pc:sldChg chg="ord modNotesTx">
        <pc:chgData name="Katherine Muhlenbruch" userId="28ab5d2c-b526-48b1-b014-ff6d663c2e44" providerId="ADAL" clId="{AB548AFA-1BED-4AF9-8980-AD60B89A3DBC}" dt="2020-04-18T01:59:15.920" v="12039" actId="20577"/>
        <pc:sldMkLst>
          <pc:docMk/>
          <pc:sldMk cId="140332797" sldId="283"/>
        </pc:sldMkLst>
      </pc:sldChg>
      <pc:sldChg chg="modSp del">
        <pc:chgData name="Katherine Muhlenbruch" userId="28ab5d2c-b526-48b1-b014-ff6d663c2e44" providerId="ADAL" clId="{AB548AFA-1BED-4AF9-8980-AD60B89A3DBC}" dt="2020-04-17T19:41:42.199" v="5931" actId="47"/>
        <pc:sldMkLst>
          <pc:docMk/>
          <pc:sldMk cId="840056905" sldId="284"/>
        </pc:sldMkLst>
        <pc:spChg chg="mod">
          <ac:chgData name="Katherine Muhlenbruch" userId="28ab5d2c-b526-48b1-b014-ff6d663c2e44" providerId="ADAL" clId="{AB548AFA-1BED-4AF9-8980-AD60B89A3DBC}" dt="2020-04-17T17:08:07.917" v="3901" actId="14100"/>
          <ac:spMkLst>
            <pc:docMk/>
            <pc:sldMk cId="840056905" sldId="284"/>
            <ac:spMk id="3" creationId="{6E0FE637-2B68-4C46-9A34-1F890528393A}"/>
          </ac:spMkLst>
        </pc:spChg>
      </pc:sldChg>
      <pc:sldChg chg="modNotesTx">
        <pc:chgData name="Katherine Muhlenbruch" userId="28ab5d2c-b526-48b1-b014-ff6d663c2e44" providerId="ADAL" clId="{AB548AFA-1BED-4AF9-8980-AD60B89A3DBC}" dt="2020-04-18T02:56:57.976" v="14459" actId="20577"/>
        <pc:sldMkLst>
          <pc:docMk/>
          <pc:sldMk cId="2084353708" sldId="286"/>
        </pc:sldMkLst>
      </pc:sldChg>
      <pc:sldChg chg="del">
        <pc:chgData name="Katherine Muhlenbruch" userId="28ab5d2c-b526-48b1-b014-ff6d663c2e44" providerId="ADAL" clId="{AB548AFA-1BED-4AF9-8980-AD60B89A3DBC}" dt="2020-04-17T12:55:35.643" v="388" actId="47"/>
        <pc:sldMkLst>
          <pc:docMk/>
          <pc:sldMk cId="2184453237" sldId="289"/>
        </pc:sldMkLst>
      </pc:sldChg>
      <pc:sldChg chg="modSp modNotesTx">
        <pc:chgData name="Katherine Muhlenbruch" userId="28ab5d2c-b526-48b1-b014-ff6d663c2e44" providerId="ADAL" clId="{AB548AFA-1BED-4AF9-8980-AD60B89A3DBC}" dt="2020-04-18T02:16:03.986" v="12956" actId="20577"/>
        <pc:sldMkLst>
          <pc:docMk/>
          <pc:sldMk cId="1762522213" sldId="290"/>
        </pc:sldMkLst>
        <pc:spChg chg="mod">
          <ac:chgData name="Katherine Muhlenbruch" userId="28ab5d2c-b526-48b1-b014-ff6d663c2e44" providerId="ADAL" clId="{AB548AFA-1BED-4AF9-8980-AD60B89A3DBC}" dt="2020-04-18T02:03:52.964" v="12058" actId="20577"/>
          <ac:spMkLst>
            <pc:docMk/>
            <pc:sldMk cId="1762522213" sldId="290"/>
            <ac:spMk id="2" creationId="{FF299B20-42E2-4D5B-954B-6B9CB801CC49}"/>
          </ac:spMkLst>
        </pc:spChg>
      </pc:sldChg>
      <pc:sldChg chg="modSp">
        <pc:chgData name="Katherine Muhlenbruch" userId="28ab5d2c-b526-48b1-b014-ff6d663c2e44" providerId="ADAL" clId="{AB548AFA-1BED-4AF9-8980-AD60B89A3DBC}" dt="2020-04-17T19:17:02.501" v="5421" actId="20577"/>
        <pc:sldMkLst>
          <pc:docMk/>
          <pc:sldMk cId="2564042065" sldId="292"/>
        </pc:sldMkLst>
        <pc:spChg chg="mod">
          <ac:chgData name="Katherine Muhlenbruch" userId="28ab5d2c-b526-48b1-b014-ff6d663c2e44" providerId="ADAL" clId="{AB548AFA-1BED-4AF9-8980-AD60B89A3DBC}" dt="2020-04-17T19:17:02.501" v="5421" actId="20577"/>
          <ac:spMkLst>
            <pc:docMk/>
            <pc:sldMk cId="2564042065" sldId="292"/>
            <ac:spMk id="2" creationId="{9B466982-7172-491C-9C14-2A4C4ED306BC}"/>
          </ac:spMkLst>
        </pc:spChg>
      </pc:sldChg>
      <pc:sldChg chg="del">
        <pc:chgData name="Katherine Muhlenbruch" userId="28ab5d2c-b526-48b1-b014-ff6d663c2e44" providerId="ADAL" clId="{AB548AFA-1BED-4AF9-8980-AD60B89A3DBC}" dt="2020-04-17T18:23:21.942" v="5016" actId="47"/>
        <pc:sldMkLst>
          <pc:docMk/>
          <pc:sldMk cId="66508355" sldId="294"/>
        </pc:sldMkLst>
      </pc:sldChg>
      <pc:sldChg chg="modSp">
        <pc:chgData name="Katherine Muhlenbruch" userId="28ab5d2c-b526-48b1-b014-ff6d663c2e44" providerId="ADAL" clId="{AB548AFA-1BED-4AF9-8980-AD60B89A3DBC}" dt="2020-04-17T17:30:22.409" v="4439" actId="20577"/>
        <pc:sldMkLst>
          <pc:docMk/>
          <pc:sldMk cId="2006411894" sldId="296"/>
        </pc:sldMkLst>
        <pc:spChg chg="mod">
          <ac:chgData name="Katherine Muhlenbruch" userId="28ab5d2c-b526-48b1-b014-ff6d663c2e44" providerId="ADAL" clId="{AB548AFA-1BED-4AF9-8980-AD60B89A3DBC}" dt="2020-04-17T17:29:59.148" v="4404" actId="20577"/>
          <ac:spMkLst>
            <pc:docMk/>
            <pc:sldMk cId="2006411894" sldId="296"/>
            <ac:spMk id="2" creationId="{16B9FD75-9848-4F9D-8016-ECA7645F185B}"/>
          </ac:spMkLst>
        </pc:spChg>
        <pc:spChg chg="mod">
          <ac:chgData name="Katherine Muhlenbruch" userId="28ab5d2c-b526-48b1-b014-ff6d663c2e44" providerId="ADAL" clId="{AB548AFA-1BED-4AF9-8980-AD60B89A3DBC}" dt="2020-04-17T17:30:22.409" v="4439" actId="20577"/>
          <ac:spMkLst>
            <pc:docMk/>
            <pc:sldMk cId="2006411894" sldId="296"/>
            <ac:spMk id="3" creationId="{E6465149-34C6-4F34-AEAC-540CD74858AB}"/>
          </ac:spMkLst>
        </pc:spChg>
      </pc:sldChg>
      <pc:sldChg chg="modNotesTx">
        <pc:chgData name="Katherine Muhlenbruch" userId="28ab5d2c-b526-48b1-b014-ff6d663c2e44" providerId="ADAL" clId="{AB548AFA-1BED-4AF9-8980-AD60B89A3DBC}" dt="2020-04-17T17:06:26.262" v="3895" actId="20577"/>
        <pc:sldMkLst>
          <pc:docMk/>
          <pc:sldMk cId="1262509832" sldId="297"/>
        </pc:sldMkLst>
      </pc:sldChg>
      <pc:sldChg chg="modSp modNotesTx">
        <pc:chgData name="Katherine Muhlenbruch" userId="28ab5d2c-b526-48b1-b014-ff6d663c2e44" providerId="ADAL" clId="{AB548AFA-1BED-4AF9-8980-AD60B89A3DBC}" dt="2020-04-17T22:32:09.736" v="8462" actId="313"/>
        <pc:sldMkLst>
          <pc:docMk/>
          <pc:sldMk cId="2399804329" sldId="298"/>
        </pc:sldMkLst>
        <pc:spChg chg="mod">
          <ac:chgData name="Katherine Muhlenbruch" userId="28ab5d2c-b526-48b1-b014-ff6d663c2e44" providerId="ADAL" clId="{AB548AFA-1BED-4AF9-8980-AD60B89A3DBC}" dt="2020-04-17T19:51:20.515" v="5975" actId="122"/>
          <ac:spMkLst>
            <pc:docMk/>
            <pc:sldMk cId="2399804329" sldId="298"/>
            <ac:spMk id="2" creationId="{22461ECC-F0D8-4FBD-94D9-3611FD6AA53A}"/>
          </ac:spMkLst>
        </pc:spChg>
      </pc:sldChg>
      <pc:sldChg chg="modNotesTx">
        <pc:chgData name="Katherine Muhlenbruch" userId="28ab5d2c-b526-48b1-b014-ff6d663c2e44" providerId="ADAL" clId="{AB548AFA-1BED-4AF9-8980-AD60B89A3DBC}" dt="2020-04-17T22:27:53.664" v="8461" actId="20577"/>
        <pc:sldMkLst>
          <pc:docMk/>
          <pc:sldMk cId="2172721049" sldId="300"/>
        </pc:sldMkLst>
      </pc:sldChg>
      <pc:sldChg chg="modSp modNotesTx">
        <pc:chgData name="Katherine Muhlenbruch" userId="28ab5d2c-b526-48b1-b014-ff6d663c2e44" providerId="ADAL" clId="{AB548AFA-1BED-4AF9-8980-AD60B89A3DBC}" dt="2020-04-17T17:34:20.739" v="4723" actId="14100"/>
        <pc:sldMkLst>
          <pc:docMk/>
          <pc:sldMk cId="3645539829" sldId="324"/>
        </pc:sldMkLst>
        <pc:spChg chg="mod">
          <ac:chgData name="Katherine Muhlenbruch" userId="28ab5d2c-b526-48b1-b014-ff6d663c2e44" providerId="ADAL" clId="{AB548AFA-1BED-4AF9-8980-AD60B89A3DBC}" dt="2020-04-17T17:31:14.883" v="4444" actId="20577"/>
          <ac:spMkLst>
            <pc:docMk/>
            <pc:sldMk cId="3645539829" sldId="324"/>
            <ac:spMk id="2" creationId="{1F2DA0F7-EE04-4FC0-8B5D-61DD197C9316}"/>
          </ac:spMkLst>
        </pc:spChg>
        <pc:spChg chg="mod">
          <ac:chgData name="Katherine Muhlenbruch" userId="28ab5d2c-b526-48b1-b014-ff6d663c2e44" providerId="ADAL" clId="{AB548AFA-1BED-4AF9-8980-AD60B89A3DBC}" dt="2020-04-17T17:34:20.739" v="4723" actId="14100"/>
          <ac:spMkLst>
            <pc:docMk/>
            <pc:sldMk cId="3645539829" sldId="324"/>
            <ac:spMk id="3" creationId="{0DF709F2-C49C-49B3-8A25-B44A6F6DA5E1}"/>
          </ac:spMkLst>
        </pc:spChg>
      </pc:sldChg>
      <pc:sldChg chg="modSp new del">
        <pc:chgData name="Katherine Muhlenbruch" userId="28ab5d2c-b526-48b1-b014-ff6d663c2e44" providerId="ADAL" clId="{AB548AFA-1BED-4AF9-8980-AD60B89A3DBC}" dt="2020-04-17T16:40:03.875" v="2854" actId="47"/>
        <pc:sldMkLst>
          <pc:docMk/>
          <pc:sldMk cId="290702341" sldId="325"/>
        </pc:sldMkLst>
        <pc:spChg chg="mod">
          <ac:chgData name="Katherine Muhlenbruch" userId="28ab5d2c-b526-48b1-b014-ff6d663c2e44" providerId="ADAL" clId="{AB548AFA-1BED-4AF9-8980-AD60B89A3DBC}" dt="2020-04-17T16:39:47.417" v="2853" actId="20577"/>
          <ac:spMkLst>
            <pc:docMk/>
            <pc:sldMk cId="290702341" sldId="325"/>
            <ac:spMk id="3" creationId="{2CC57E83-FAF5-4413-90B7-0205D5D58DFA}"/>
          </ac:spMkLst>
        </pc:spChg>
      </pc:sldChg>
      <pc:sldChg chg="modSp add ord modNotesTx">
        <pc:chgData name="Katherine Muhlenbruch" userId="28ab5d2c-b526-48b1-b014-ff6d663c2e44" providerId="ADAL" clId="{AB548AFA-1BED-4AF9-8980-AD60B89A3DBC}" dt="2020-04-17T23:32:32.348" v="11917" actId="20577"/>
        <pc:sldMkLst>
          <pc:docMk/>
          <pc:sldMk cId="985715519" sldId="325"/>
        </pc:sldMkLst>
        <pc:spChg chg="mod">
          <ac:chgData name="Katherine Muhlenbruch" userId="28ab5d2c-b526-48b1-b014-ff6d663c2e44" providerId="ADAL" clId="{AB548AFA-1BED-4AF9-8980-AD60B89A3DBC}" dt="2020-04-17T19:15:24.785" v="5402" actId="20577"/>
          <ac:spMkLst>
            <pc:docMk/>
            <pc:sldMk cId="985715519" sldId="325"/>
            <ac:spMk id="2" creationId="{FF299B20-42E2-4D5B-954B-6B9CB801CC49}"/>
          </ac:spMkLst>
        </pc:spChg>
        <pc:spChg chg="mod">
          <ac:chgData name="Katherine Muhlenbruch" userId="28ab5d2c-b526-48b1-b014-ff6d663c2e44" providerId="ADAL" clId="{AB548AFA-1BED-4AF9-8980-AD60B89A3DBC}" dt="2020-04-17T19:15:39.980" v="5404" actId="27636"/>
          <ac:spMkLst>
            <pc:docMk/>
            <pc:sldMk cId="985715519" sldId="325"/>
            <ac:spMk id="3" creationId="{39BCDB95-853F-4281-A7BF-E833D075DA5E}"/>
          </ac:spMkLst>
        </pc:spChg>
      </pc:sldChg>
      <pc:sldChg chg="modSp new del">
        <pc:chgData name="Katherine Muhlenbruch" userId="28ab5d2c-b526-48b1-b014-ff6d663c2e44" providerId="ADAL" clId="{AB548AFA-1BED-4AF9-8980-AD60B89A3DBC}" dt="2020-04-17T16:39:20.270" v="2844" actId="2696"/>
        <pc:sldMkLst>
          <pc:docMk/>
          <pc:sldMk cId="1000753630" sldId="325"/>
        </pc:sldMkLst>
        <pc:spChg chg="mod">
          <ac:chgData name="Katherine Muhlenbruch" userId="28ab5d2c-b526-48b1-b014-ff6d663c2e44" providerId="ADAL" clId="{AB548AFA-1BED-4AF9-8980-AD60B89A3DBC}" dt="2020-04-17T16:35:25.499" v="2840" actId="122"/>
          <ac:spMkLst>
            <pc:docMk/>
            <pc:sldMk cId="1000753630" sldId="325"/>
            <ac:spMk id="2" creationId="{D87ACA06-0D55-45B1-8400-26E2BA909957}"/>
          </ac:spMkLst>
        </pc:spChg>
        <pc:spChg chg="mod">
          <ac:chgData name="Katherine Muhlenbruch" userId="28ab5d2c-b526-48b1-b014-ff6d663c2e44" providerId="ADAL" clId="{AB548AFA-1BED-4AF9-8980-AD60B89A3DBC}" dt="2020-04-17T16:39:04.118" v="2843" actId="5793"/>
          <ac:spMkLst>
            <pc:docMk/>
            <pc:sldMk cId="1000753630" sldId="325"/>
            <ac:spMk id="3" creationId="{021C1077-D1F1-4576-93CE-B3F66BB98800}"/>
          </ac:spMkLst>
        </pc:spChg>
      </pc:sldChg>
      <pc:sldChg chg="new del">
        <pc:chgData name="Katherine Muhlenbruch" userId="28ab5d2c-b526-48b1-b014-ff6d663c2e44" providerId="ADAL" clId="{AB548AFA-1BED-4AF9-8980-AD60B89A3DBC}" dt="2020-04-17T16:45:45.627" v="2856" actId="47"/>
        <pc:sldMkLst>
          <pc:docMk/>
          <pc:sldMk cId="1121040099" sldId="325"/>
        </pc:sldMkLst>
      </pc:sldChg>
      <pc:sldChg chg="modSp add">
        <pc:chgData name="Katherine Muhlenbruch" userId="28ab5d2c-b526-48b1-b014-ff6d663c2e44" providerId="ADAL" clId="{AB548AFA-1BED-4AF9-8980-AD60B89A3DBC}" dt="2020-04-17T17:37:50.546" v="4951" actId="20577"/>
        <pc:sldMkLst>
          <pc:docMk/>
          <pc:sldMk cId="3896083861" sldId="326"/>
        </pc:sldMkLst>
        <pc:spChg chg="mod">
          <ac:chgData name="Katherine Muhlenbruch" userId="28ab5d2c-b526-48b1-b014-ff6d663c2e44" providerId="ADAL" clId="{AB548AFA-1BED-4AF9-8980-AD60B89A3DBC}" dt="2020-04-17T17:35:12.725" v="4760" actId="20577"/>
          <ac:spMkLst>
            <pc:docMk/>
            <pc:sldMk cId="3896083861" sldId="326"/>
            <ac:spMk id="2" creationId="{1F2DA0F7-EE04-4FC0-8B5D-61DD197C9316}"/>
          </ac:spMkLst>
        </pc:spChg>
        <pc:spChg chg="mod">
          <ac:chgData name="Katherine Muhlenbruch" userId="28ab5d2c-b526-48b1-b014-ff6d663c2e44" providerId="ADAL" clId="{AB548AFA-1BED-4AF9-8980-AD60B89A3DBC}" dt="2020-04-17T17:37:50.546" v="4951" actId="20577"/>
          <ac:spMkLst>
            <pc:docMk/>
            <pc:sldMk cId="3896083861" sldId="326"/>
            <ac:spMk id="3" creationId="{0DF709F2-C49C-49B3-8A25-B44A6F6DA5E1}"/>
          </ac:spMkLst>
        </pc:spChg>
      </pc:sldChg>
      <pc:sldChg chg="modSp add ord">
        <pc:chgData name="Katherine Muhlenbruch" userId="28ab5d2c-b526-48b1-b014-ff6d663c2e44" providerId="ADAL" clId="{AB548AFA-1BED-4AF9-8980-AD60B89A3DBC}" dt="2020-04-17T18:34:31.529" v="5364"/>
        <pc:sldMkLst>
          <pc:docMk/>
          <pc:sldMk cId="404409777" sldId="327"/>
        </pc:sldMkLst>
        <pc:spChg chg="mod">
          <ac:chgData name="Katherine Muhlenbruch" userId="28ab5d2c-b526-48b1-b014-ff6d663c2e44" providerId="ADAL" clId="{AB548AFA-1BED-4AF9-8980-AD60B89A3DBC}" dt="2020-04-17T18:26:06.675" v="5052" actId="122"/>
          <ac:spMkLst>
            <pc:docMk/>
            <pc:sldMk cId="404409777" sldId="327"/>
            <ac:spMk id="2" creationId="{8015F1F5-D60A-4FF1-9D5C-045A7F193F29}"/>
          </ac:spMkLst>
        </pc:spChg>
        <pc:spChg chg="mod">
          <ac:chgData name="Katherine Muhlenbruch" userId="28ab5d2c-b526-48b1-b014-ff6d663c2e44" providerId="ADAL" clId="{AB548AFA-1BED-4AF9-8980-AD60B89A3DBC}" dt="2020-04-17T18:33:05.376" v="5362" actId="255"/>
          <ac:spMkLst>
            <pc:docMk/>
            <pc:sldMk cId="404409777" sldId="327"/>
            <ac:spMk id="3" creationId="{81B67E1E-F26C-47B2-9550-0C7760EB442E}"/>
          </ac:spMkLst>
        </pc:spChg>
      </pc:sldChg>
      <pc:sldChg chg="modSp add ord">
        <pc:chgData name="Katherine Muhlenbruch" userId="28ab5d2c-b526-48b1-b014-ff6d663c2e44" providerId="ADAL" clId="{AB548AFA-1BED-4AF9-8980-AD60B89A3DBC}" dt="2020-04-18T02:57:26.836" v="14461"/>
        <pc:sldMkLst>
          <pc:docMk/>
          <pc:sldMk cId="3776235968" sldId="328"/>
        </pc:sldMkLst>
        <pc:spChg chg="mod">
          <ac:chgData name="Katherine Muhlenbruch" userId="28ab5d2c-b526-48b1-b014-ff6d663c2e44" providerId="ADAL" clId="{AB548AFA-1BED-4AF9-8980-AD60B89A3DBC}" dt="2020-04-17T20:06:38.870" v="6053" actId="255"/>
          <ac:spMkLst>
            <pc:docMk/>
            <pc:sldMk cId="3776235968" sldId="328"/>
            <ac:spMk id="2" creationId="{1F2DA0F7-EE04-4FC0-8B5D-61DD197C9316}"/>
          </ac:spMkLst>
        </pc:spChg>
        <pc:spChg chg="mod">
          <ac:chgData name="Katherine Muhlenbruch" userId="28ab5d2c-b526-48b1-b014-ff6d663c2e44" providerId="ADAL" clId="{AB548AFA-1BED-4AF9-8980-AD60B89A3DBC}" dt="2020-04-17T20:09:33.521" v="6251" actId="20577"/>
          <ac:spMkLst>
            <pc:docMk/>
            <pc:sldMk cId="3776235968" sldId="328"/>
            <ac:spMk id="3" creationId="{0DF709F2-C49C-49B3-8A25-B44A6F6DA5E1}"/>
          </ac:spMkLst>
        </pc:spChg>
      </pc:sldChg>
      <pc:sldChg chg="modSp add del">
        <pc:chgData name="Katherine Muhlenbruch" userId="28ab5d2c-b526-48b1-b014-ff6d663c2e44" providerId="ADAL" clId="{AB548AFA-1BED-4AF9-8980-AD60B89A3DBC}" dt="2020-04-17T20:04:45.918" v="6020" actId="47"/>
        <pc:sldMkLst>
          <pc:docMk/>
          <pc:sldMk cId="4107213612" sldId="328"/>
        </pc:sldMkLst>
        <pc:spChg chg="mod">
          <ac:chgData name="Katherine Muhlenbruch" userId="28ab5d2c-b526-48b1-b014-ff6d663c2e44" providerId="ADAL" clId="{AB548AFA-1BED-4AF9-8980-AD60B89A3DBC}" dt="2020-04-17T20:04:23.557" v="6016" actId="14100"/>
          <ac:spMkLst>
            <pc:docMk/>
            <pc:sldMk cId="4107213612" sldId="328"/>
            <ac:spMk id="2" creationId="{2E0C5AF9-E4C1-4356-AB0A-D8B48785D7CA}"/>
          </ac:spMkLst>
        </pc:spChg>
        <pc:picChg chg="mod">
          <ac:chgData name="Katherine Muhlenbruch" userId="28ab5d2c-b526-48b1-b014-ff6d663c2e44" providerId="ADAL" clId="{AB548AFA-1BED-4AF9-8980-AD60B89A3DBC}" dt="2020-04-17T20:04:39.647" v="6019" actId="1076"/>
          <ac:picMkLst>
            <pc:docMk/>
            <pc:sldMk cId="4107213612" sldId="328"/>
            <ac:picMk id="5" creationId="{97EFD029-2DFD-4FDC-8BCD-30A8A89467C8}"/>
          </ac:picMkLst>
        </pc:picChg>
      </pc:sldChg>
    </pc:docChg>
  </pc:docChgLst>
  <pc:docChgLst>
    <pc:chgData name="Tracy F. Cramer" userId="49b32621-e6e7-42ff-bd47-efaf5e1edc3f" providerId="ADAL" clId="{7F74916B-9213-44CE-90EE-34801268D718}"/>
    <pc:docChg chg="undo redo custSel addSld delSld modSld sldOrd">
      <pc:chgData name="Tracy F. Cramer" userId="49b32621-e6e7-42ff-bd47-efaf5e1edc3f" providerId="ADAL" clId="{7F74916B-9213-44CE-90EE-34801268D718}" dt="2020-09-17T17:25:38.693" v="1663" actId="6549"/>
      <pc:docMkLst>
        <pc:docMk/>
      </pc:docMkLst>
      <pc:sldChg chg="delSp modSp mod">
        <pc:chgData name="Tracy F. Cramer" userId="49b32621-e6e7-42ff-bd47-efaf5e1edc3f" providerId="ADAL" clId="{7F74916B-9213-44CE-90EE-34801268D718}" dt="2020-09-14T20:07:20.246" v="869" actId="207"/>
        <pc:sldMkLst>
          <pc:docMk/>
          <pc:sldMk cId="2315914006" sldId="268"/>
        </pc:sldMkLst>
        <pc:spChg chg="mod">
          <ac:chgData name="Tracy F. Cramer" userId="49b32621-e6e7-42ff-bd47-efaf5e1edc3f" providerId="ADAL" clId="{7F74916B-9213-44CE-90EE-34801268D718}" dt="2020-09-14T20:07:20.246" v="869" actId="207"/>
          <ac:spMkLst>
            <pc:docMk/>
            <pc:sldMk cId="2315914006" sldId="268"/>
            <ac:spMk id="2" creationId="{553C8DEE-1840-5344-BA75-B6C8A21B67E7}"/>
          </ac:spMkLst>
        </pc:spChg>
        <pc:spChg chg="mod">
          <ac:chgData name="Tracy F. Cramer" userId="49b32621-e6e7-42ff-bd47-efaf5e1edc3f" providerId="ADAL" clId="{7F74916B-9213-44CE-90EE-34801268D718}" dt="2020-09-14T18:05:59.478" v="167" actId="20577"/>
          <ac:spMkLst>
            <pc:docMk/>
            <pc:sldMk cId="2315914006" sldId="268"/>
            <ac:spMk id="3" creationId="{2BDB0A25-1FFE-DF4B-B22B-802A967C3AB6}"/>
          </ac:spMkLst>
        </pc:spChg>
        <pc:picChg chg="del">
          <ac:chgData name="Tracy F. Cramer" userId="49b32621-e6e7-42ff-bd47-efaf5e1edc3f" providerId="ADAL" clId="{7F74916B-9213-44CE-90EE-34801268D718}" dt="2020-09-14T18:00:37.145" v="30" actId="478"/>
          <ac:picMkLst>
            <pc:docMk/>
            <pc:sldMk cId="2315914006" sldId="268"/>
            <ac:picMk id="7" creationId="{E1C6E4DB-44AE-4FFF-A64A-CAE03ADEA05D}"/>
          </ac:picMkLst>
        </pc:picChg>
      </pc:sldChg>
      <pc:sldChg chg="ord">
        <pc:chgData name="Tracy F. Cramer" userId="49b32621-e6e7-42ff-bd47-efaf5e1edc3f" providerId="ADAL" clId="{7F74916B-9213-44CE-90EE-34801268D718}" dt="2020-09-14T18:12:30.748" v="230"/>
        <pc:sldMkLst>
          <pc:docMk/>
          <pc:sldMk cId="3319307358" sldId="270"/>
        </pc:sldMkLst>
      </pc:sldChg>
      <pc:sldChg chg="modSp mod">
        <pc:chgData name="Tracy F. Cramer" userId="49b32621-e6e7-42ff-bd47-efaf5e1edc3f" providerId="ADAL" clId="{7F74916B-9213-44CE-90EE-34801268D718}" dt="2020-09-14T18:32:24.842" v="300" actId="5793"/>
        <pc:sldMkLst>
          <pc:docMk/>
          <pc:sldMk cId="2943829004" sldId="273"/>
        </pc:sldMkLst>
        <pc:spChg chg="mod">
          <ac:chgData name="Tracy F. Cramer" userId="49b32621-e6e7-42ff-bd47-efaf5e1edc3f" providerId="ADAL" clId="{7F74916B-9213-44CE-90EE-34801268D718}" dt="2020-09-14T18:32:24.842" v="300" actId="5793"/>
          <ac:spMkLst>
            <pc:docMk/>
            <pc:sldMk cId="2943829004" sldId="273"/>
            <ac:spMk id="12" creationId="{62C86728-CA6C-492A-A514-AEC99701EAA5}"/>
          </ac:spMkLst>
        </pc:spChg>
      </pc:sldChg>
      <pc:sldChg chg="modSp mod">
        <pc:chgData name="Tracy F. Cramer" userId="49b32621-e6e7-42ff-bd47-efaf5e1edc3f" providerId="ADAL" clId="{7F74916B-9213-44CE-90EE-34801268D718}" dt="2020-09-15T16:30:05.158" v="1516" actId="20577"/>
        <pc:sldMkLst>
          <pc:docMk/>
          <pc:sldMk cId="2624914315" sldId="275"/>
        </pc:sldMkLst>
        <pc:spChg chg="mod">
          <ac:chgData name="Tracy F. Cramer" userId="49b32621-e6e7-42ff-bd47-efaf5e1edc3f" providerId="ADAL" clId="{7F74916B-9213-44CE-90EE-34801268D718}" dt="2020-09-14T18:26:32.526" v="253" actId="14100"/>
          <ac:spMkLst>
            <pc:docMk/>
            <pc:sldMk cId="2624914315" sldId="275"/>
            <ac:spMk id="2" creationId="{768D1898-2329-420F-A968-1A1632CC4491}"/>
          </ac:spMkLst>
        </pc:spChg>
        <pc:spChg chg="mod">
          <ac:chgData name="Tracy F. Cramer" userId="49b32621-e6e7-42ff-bd47-efaf5e1edc3f" providerId="ADAL" clId="{7F74916B-9213-44CE-90EE-34801268D718}" dt="2020-09-15T16:30:05.158" v="1516" actId="20577"/>
          <ac:spMkLst>
            <pc:docMk/>
            <pc:sldMk cId="2624914315" sldId="275"/>
            <ac:spMk id="3" creationId="{B37E7DA5-10AB-461A-AF52-6DB4D9DB24D3}"/>
          </ac:spMkLst>
        </pc:spChg>
      </pc:sldChg>
      <pc:sldChg chg="modSp mod">
        <pc:chgData name="Tracy F. Cramer" userId="49b32621-e6e7-42ff-bd47-efaf5e1edc3f" providerId="ADAL" clId="{7F74916B-9213-44CE-90EE-34801268D718}" dt="2020-09-14T18:25:05.215" v="240" actId="14100"/>
        <pc:sldMkLst>
          <pc:docMk/>
          <pc:sldMk cId="3465469194" sldId="277"/>
        </pc:sldMkLst>
        <pc:spChg chg="mod">
          <ac:chgData name="Tracy F. Cramer" userId="49b32621-e6e7-42ff-bd47-efaf5e1edc3f" providerId="ADAL" clId="{7F74916B-9213-44CE-90EE-34801268D718}" dt="2020-09-14T18:25:05.215" v="240" actId="14100"/>
          <ac:spMkLst>
            <pc:docMk/>
            <pc:sldMk cId="3465469194" sldId="277"/>
            <ac:spMk id="3" creationId="{6863E5D9-EEDC-4FD3-8B29-7FA5EE9651F2}"/>
          </ac:spMkLst>
        </pc:spChg>
      </pc:sldChg>
      <pc:sldChg chg="modSp mod">
        <pc:chgData name="Tracy F. Cramer" userId="49b32621-e6e7-42ff-bd47-efaf5e1edc3f" providerId="ADAL" clId="{7F74916B-9213-44CE-90EE-34801268D718}" dt="2020-09-14T18:37:04.894" v="337" actId="14100"/>
        <pc:sldMkLst>
          <pc:docMk/>
          <pc:sldMk cId="191928048" sldId="279"/>
        </pc:sldMkLst>
        <pc:spChg chg="mod">
          <ac:chgData name="Tracy F. Cramer" userId="49b32621-e6e7-42ff-bd47-efaf5e1edc3f" providerId="ADAL" clId="{7F74916B-9213-44CE-90EE-34801268D718}" dt="2020-09-14T18:37:04.894" v="337" actId="14100"/>
          <ac:spMkLst>
            <pc:docMk/>
            <pc:sldMk cId="191928048" sldId="279"/>
            <ac:spMk id="3" creationId="{83102CB2-BD0B-4E58-ABE3-1F204C942644}"/>
          </ac:spMkLst>
        </pc:spChg>
      </pc:sldChg>
      <pc:sldChg chg="modSp mod">
        <pc:chgData name="Tracy F. Cramer" userId="49b32621-e6e7-42ff-bd47-efaf5e1edc3f" providerId="ADAL" clId="{7F74916B-9213-44CE-90EE-34801268D718}" dt="2020-09-14T18:40:37.305" v="349" actId="207"/>
        <pc:sldMkLst>
          <pc:docMk/>
          <pc:sldMk cId="32679735" sldId="282"/>
        </pc:sldMkLst>
        <pc:spChg chg="mod">
          <ac:chgData name="Tracy F. Cramer" userId="49b32621-e6e7-42ff-bd47-efaf5e1edc3f" providerId="ADAL" clId="{7F74916B-9213-44CE-90EE-34801268D718}" dt="2020-09-14T18:40:37.305" v="349" actId="207"/>
          <ac:spMkLst>
            <pc:docMk/>
            <pc:sldMk cId="32679735" sldId="282"/>
            <ac:spMk id="3" creationId="{B37E7DA5-10AB-461A-AF52-6DB4D9DB24D3}"/>
          </ac:spMkLst>
        </pc:spChg>
      </pc:sldChg>
      <pc:sldChg chg="modSp mod">
        <pc:chgData name="Tracy F. Cramer" userId="49b32621-e6e7-42ff-bd47-efaf5e1edc3f" providerId="ADAL" clId="{7F74916B-9213-44CE-90EE-34801268D718}" dt="2020-09-14T18:43:06.144" v="371" actId="1076"/>
        <pc:sldMkLst>
          <pc:docMk/>
          <pc:sldMk cId="140332797" sldId="283"/>
        </pc:sldMkLst>
        <pc:spChg chg="mod">
          <ac:chgData name="Tracy F. Cramer" userId="49b32621-e6e7-42ff-bd47-efaf5e1edc3f" providerId="ADAL" clId="{7F74916B-9213-44CE-90EE-34801268D718}" dt="2020-09-14T18:43:06.144" v="371" actId="1076"/>
          <ac:spMkLst>
            <pc:docMk/>
            <pc:sldMk cId="140332797" sldId="283"/>
            <ac:spMk id="3" creationId="{4ACBF668-13C7-412C-9E27-CC9CB88EEF03}"/>
          </ac:spMkLst>
        </pc:spChg>
      </pc:sldChg>
      <pc:sldChg chg="modSp mod">
        <pc:chgData name="Tracy F. Cramer" userId="49b32621-e6e7-42ff-bd47-efaf5e1edc3f" providerId="ADAL" clId="{7F74916B-9213-44CE-90EE-34801268D718}" dt="2020-09-14T19:15:08.428" v="545" actId="20577"/>
        <pc:sldMkLst>
          <pc:docMk/>
          <pc:sldMk cId="2084353708" sldId="286"/>
        </pc:sldMkLst>
        <pc:spChg chg="mod">
          <ac:chgData name="Tracy F. Cramer" userId="49b32621-e6e7-42ff-bd47-efaf5e1edc3f" providerId="ADAL" clId="{7F74916B-9213-44CE-90EE-34801268D718}" dt="2020-09-14T19:15:08.428" v="545" actId="20577"/>
          <ac:spMkLst>
            <pc:docMk/>
            <pc:sldMk cId="2084353708" sldId="286"/>
            <ac:spMk id="3" creationId="{97552C75-C20C-47D2-AE0A-C9FCE1B3538D}"/>
          </ac:spMkLst>
        </pc:spChg>
      </pc:sldChg>
      <pc:sldChg chg="modSp mod">
        <pc:chgData name="Tracy F. Cramer" userId="49b32621-e6e7-42ff-bd47-efaf5e1edc3f" providerId="ADAL" clId="{7F74916B-9213-44CE-90EE-34801268D718}" dt="2020-09-14T18:48:02.024" v="525" actId="20577"/>
        <pc:sldMkLst>
          <pc:docMk/>
          <pc:sldMk cId="1762522213" sldId="290"/>
        </pc:sldMkLst>
        <pc:spChg chg="mod">
          <ac:chgData name="Tracy F. Cramer" userId="49b32621-e6e7-42ff-bd47-efaf5e1edc3f" providerId="ADAL" clId="{7F74916B-9213-44CE-90EE-34801268D718}" dt="2020-09-14T18:48:02.024" v="525" actId="20577"/>
          <ac:spMkLst>
            <pc:docMk/>
            <pc:sldMk cId="1762522213" sldId="290"/>
            <ac:spMk id="3" creationId="{39BCDB95-853F-4281-A7BF-E833D075DA5E}"/>
          </ac:spMkLst>
        </pc:spChg>
      </pc:sldChg>
      <pc:sldChg chg="modSp mod">
        <pc:chgData name="Tracy F. Cramer" userId="49b32621-e6e7-42ff-bd47-efaf5e1edc3f" providerId="ADAL" clId="{7F74916B-9213-44CE-90EE-34801268D718}" dt="2020-09-14T19:19:00.535" v="607"/>
        <pc:sldMkLst>
          <pc:docMk/>
          <pc:sldMk cId="2564042065" sldId="292"/>
        </pc:sldMkLst>
        <pc:spChg chg="mod">
          <ac:chgData name="Tracy F. Cramer" userId="49b32621-e6e7-42ff-bd47-efaf5e1edc3f" providerId="ADAL" clId="{7F74916B-9213-44CE-90EE-34801268D718}" dt="2020-09-14T19:19:00.535" v="607"/>
          <ac:spMkLst>
            <pc:docMk/>
            <pc:sldMk cId="2564042065" sldId="292"/>
            <ac:spMk id="2" creationId="{9B466982-7172-491C-9C14-2A4C4ED306BC}"/>
          </ac:spMkLst>
        </pc:spChg>
        <pc:graphicFrameChg chg="mod">
          <ac:chgData name="Tracy F. Cramer" userId="49b32621-e6e7-42ff-bd47-efaf5e1edc3f" providerId="ADAL" clId="{7F74916B-9213-44CE-90EE-34801268D718}" dt="2020-09-14T19:18:20.936" v="602" actId="255"/>
          <ac:graphicFrameMkLst>
            <pc:docMk/>
            <pc:sldMk cId="2564042065" sldId="292"/>
            <ac:graphicFrameMk id="4" creationId="{4FB5757E-412C-49F0-92C9-5067FB01EA98}"/>
          </ac:graphicFrameMkLst>
        </pc:graphicFrameChg>
      </pc:sldChg>
      <pc:sldChg chg="modSp mod">
        <pc:chgData name="Tracy F. Cramer" userId="49b32621-e6e7-42ff-bd47-efaf5e1edc3f" providerId="ADAL" clId="{7F74916B-9213-44CE-90EE-34801268D718}" dt="2020-09-14T19:53:06.149" v="762" actId="27636"/>
        <pc:sldMkLst>
          <pc:docMk/>
          <pc:sldMk cId="2006411894" sldId="296"/>
        </pc:sldMkLst>
        <pc:spChg chg="mod">
          <ac:chgData name="Tracy F. Cramer" userId="49b32621-e6e7-42ff-bd47-efaf5e1edc3f" providerId="ADAL" clId="{7F74916B-9213-44CE-90EE-34801268D718}" dt="2020-09-14T19:53:06.149" v="762" actId="27636"/>
          <ac:spMkLst>
            <pc:docMk/>
            <pc:sldMk cId="2006411894" sldId="296"/>
            <ac:spMk id="3" creationId="{E6465149-34C6-4F34-AEAC-540CD74858AB}"/>
          </ac:spMkLst>
        </pc:spChg>
      </pc:sldChg>
      <pc:sldChg chg="modSp mod">
        <pc:chgData name="Tracy F. Cramer" userId="49b32621-e6e7-42ff-bd47-efaf5e1edc3f" providerId="ADAL" clId="{7F74916B-9213-44CE-90EE-34801268D718}" dt="2020-09-14T22:46:48.723" v="881" actId="255"/>
        <pc:sldMkLst>
          <pc:docMk/>
          <pc:sldMk cId="397700325" sldId="306"/>
        </pc:sldMkLst>
        <pc:spChg chg="mod">
          <ac:chgData name="Tracy F. Cramer" userId="49b32621-e6e7-42ff-bd47-efaf5e1edc3f" providerId="ADAL" clId="{7F74916B-9213-44CE-90EE-34801268D718}" dt="2020-09-14T22:46:48.723" v="881" actId="255"/>
          <ac:spMkLst>
            <pc:docMk/>
            <pc:sldMk cId="397700325" sldId="306"/>
            <ac:spMk id="3" creationId="{EBDB8790-4485-46EE-8482-824BB7BCBEFC}"/>
          </ac:spMkLst>
        </pc:spChg>
      </pc:sldChg>
      <pc:sldChg chg="modSp mod">
        <pc:chgData name="Tracy F. Cramer" userId="49b32621-e6e7-42ff-bd47-efaf5e1edc3f" providerId="ADAL" clId="{7F74916B-9213-44CE-90EE-34801268D718}" dt="2020-09-15T16:41:49.007" v="1598" actId="6549"/>
        <pc:sldMkLst>
          <pc:docMk/>
          <pc:sldMk cId="2313675728" sldId="315"/>
        </pc:sldMkLst>
        <pc:spChg chg="mod">
          <ac:chgData name="Tracy F. Cramer" userId="49b32621-e6e7-42ff-bd47-efaf5e1edc3f" providerId="ADAL" clId="{7F74916B-9213-44CE-90EE-34801268D718}" dt="2020-09-15T16:41:49.007" v="1598" actId="6549"/>
          <ac:spMkLst>
            <pc:docMk/>
            <pc:sldMk cId="2313675728" sldId="315"/>
            <ac:spMk id="3" creationId="{17E12633-553A-4BD2-A427-CC5F86E97921}"/>
          </ac:spMkLst>
        </pc:spChg>
      </pc:sldChg>
      <pc:sldChg chg="modSp mod ord">
        <pc:chgData name="Tracy F. Cramer" userId="49b32621-e6e7-42ff-bd47-efaf5e1edc3f" providerId="ADAL" clId="{7F74916B-9213-44CE-90EE-34801268D718}" dt="2020-09-14T19:56:24.114" v="784" actId="255"/>
        <pc:sldMkLst>
          <pc:docMk/>
          <pc:sldMk cId="3645539829" sldId="324"/>
        </pc:sldMkLst>
        <pc:spChg chg="mod">
          <ac:chgData name="Tracy F. Cramer" userId="49b32621-e6e7-42ff-bd47-efaf5e1edc3f" providerId="ADAL" clId="{7F74916B-9213-44CE-90EE-34801268D718}" dt="2020-09-14T19:56:24.114" v="784" actId="255"/>
          <ac:spMkLst>
            <pc:docMk/>
            <pc:sldMk cId="3645539829" sldId="324"/>
            <ac:spMk id="3" creationId="{0DF709F2-C49C-49B3-8A25-B44A6F6DA5E1}"/>
          </ac:spMkLst>
        </pc:spChg>
      </pc:sldChg>
      <pc:sldChg chg="modSp mod">
        <pc:chgData name="Tracy F. Cramer" userId="49b32621-e6e7-42ff-bd47-efaf5e1edc3f" providerId="ADAL" clId="{7F74916B-9213-44CE-90EE-34801268D718}" dt="2020-09-14T18:42:30.537" v="370" actId="255"/>
        <pc:sldMkLst>
          <pc:docMk/>
          <pc:sldMk cId="985715519" sldId="325"/>
        </pc:sldMkLst>
        <pc:spChg chg="mod">
          <ac:chgData name="Tracy F. Cramer" userId="49b32621-e6e7-42ff-bd47-efaf5e1edc3f" providerId="ADAL" clId="{7F74916B-9213-44CE-90EE-34801268D718}" dt="2020-09-14T18:42:30.537" v="370" actId="255"/>
          <ac:spMkLst>
            <pc:docMk/>
            <pc:sldMk cId="985715519" sldId="325"/>
            <ac:spMk id="2" creationId="{FF299B20-42E2-4D5B-954B-6B9CB801CC49}"/>
          </ac:spMkLst>
        </pc:spChg>
        <pc:spChg chg="mod">
          <ac:chgData name="Tracy F. Cramer" userId="49b32621-e6e7-42ff-bd47-efaf5e1edc3f" providerId="ADAL" clId="{7F74916B-9213-44CE-90EE-34801268D718}" dt="2020-09-14T18:41:29.875" v="351" actId="11"/>
          <ac:spMkLst>
            <pc:docMk/>
            <pc:sldMk cId="985715519" sldId="325"/>
            <ac:spMk id="3" creationId="{39BCDB95-853F-4281-A7BF-E833D075DA5E}"/>
          </ac:spMkLst>
        </pc:spChg>
      </pc:sldChg>
      <pc:sldChg chg="modSp mod">
        <pc:chgData name="Tracy F. Cramer" userId="49b32621-e6e7-42ff-bd47-efaf5e1edc3f" providerId="ADAL" clId="{7F74916B-9213-44CE-90EE-34801268D718}" dt="2020-09-14T19:58:08.465" v="788" actId="5793"/>
        <pc:sldMkLst>
          <pc:docMk/>
          <pc:sldMk cId="3896083861" sldId="326"/>
        </pc:sldMkLst>
        <pc:spChg chg="mod">
          <ac:chgData name="Tracy F. Cramer" userId="49b32621-e6e7-42ff-bd47-efaf5e1edc3f" providerId="ADAL" clId="{7F74916B-9213-44CE-90EE-34801268D718}" dt="2020-09-14T19:58:08.465" v="788" actId="5793"/>
          <ac:spMkLst>
            <pc:docMk/>
            <pc:sldMk cId="3896083861" sldId="326"/>
            <ac:spMk id="3" creationId="{0DF709F2-C49C-49B3-8A25-B44A6F6DA5E1}"/>
          </ac:spMkLst>
        </pc:spChg>
      </pc:sldChg>
      <pc:sldChg chg="modSp mod">
        <pc:chgData name="Tracy F. Cramer" userId="49b32621-e6e7-42ff-bd47-efaf5e1edc3f" providerId="ADAL" clId="{7F74916B-9213-44CE-90EE-34801268D718}" dt="2020-09-15T16:33:54.003" v="1526"/>
        <pc:sldMkLst>
          <pc:docMk/>
          <pc:sldMk cId="404409777" sldId="327"/>
        </pc:sldMkLst>
        <pc:spChg chg="mod">
          <ac:chgData name="Tracy F. Cramer" userId="49b32621-e6e7-42ff-bd47-efaf5e1edc3f" providerId="ADAL" clId="{7F74916B-9213-44CE-90EE-34801268D718}" dt="2020-09-14T19:25:31.373" v="611" actId="14100"/>
          <ac:spMkLst>
            <pc:docMk/>
            <pc:sldMk cId="404409777" sldId="327"/>
            <ac:spMk id="2" creationId="{8015F1F5-D60A-4FF1-9D5C-045A7F193F29}"/>
          </ac:spMkLst>
        </pc:spChg>
        <pc:spChg chg="mod">
          <ac:chgData name="Tracy F. Cramer" userId="49b32621-e6e7-42ff-bd47-efaf5e1edc3f" providerId="ADAL" clId="{7F74916B-9213-44CE-90EE-34801268D718}" dt="2020-09-15T16:33:54.003" v="1526"/>
          <ac:spMkLst>
            <pc:docMk/>
            <pc:sldMk cId="404409777" sldId="327"/>
            <ac:spMk id="3" creationId="{81B67E1E-F26C-47B2-9550-0C7760EB442E}"/>
          </ac:spMkLst>
        </pc:spChg>
      </pc:sldChg>
      <pc:sldChg chg="modSp mod">
        <pc:chgData name="Tracy F. Cramer" userId="49b32621-e6e7-42ff-bd47-efaf5e1edc3f" providerId="ADAL" clId="{7F74916B-9213-44CE-90EE-34801268D718}" dt="2020-09-14T22:57:35.286" v="997"/>
        <pc:sldMkLst>
          <pc:docMk/>
          <pc:sldMk cId="3776235968" sldId="328"/>
        </pc:sldMkLst>
        <pc:spChg chg="mod">
          <ac:chgData name="Tracy F. Cramer" userId="49b32621-e6e7-42ff-bd47-efaf5e1edc3f" providerId="ADAL" clId="{7F74916B-9213-44CE-90EE-34801268D718}" dt="2020-09-14T22:57:35.286" v="997"/>
          <ac:spMkLst>
            <pc:docMk/>
            <pc:sldMk cId="3776235968" sldId="328"/>
            <ac:spMk id="3" creationId="{0DF709F2-C49C-49B3-8A25-B44A6F6DA5E1}"/>
          </ac:spMkLst>
        </pc:spChg>
      </pc:sldChg>
      <pc:sldChg chg="modSp mod">
        <pc:chgData name="Tracy F. Cramer" userId="49b32621-e6e7-42ff-bd47-efaf5e1edc3f" providerId="ADAL" clId="{7F74916B-9213-44CE-90EE-34801268D718}" dt="2020-09-14T22:59:52.515" v="1003" actId="6549"/>
        <pc:sldMkLst>
          <pc:docMk/>
          <pc:sldMk cId="290686129" sldId="330"/>
        </pc:sldMkLst>
        <pc:spChg chg="mod">
          <ac:chgData name="Tracy F. Cramer" userId="49b32621-e6e7-42ff-bd47-efaf5e1edc3f" providerId="ADAL" clId="{7F74916B-9213-44CE-90EE-34801268D718}" dt="2020-09-14T22:59:52.515" v="1003" actId="6549"/>
          <ac:spMkLst>
            <pc:docMk/>
            <pc:sldMk cId="290686129" sldId="330"/>
            <ac:spMk id="2" creationId="{4D9B07F3-7EC1-4530-B831-6BD96C3458EC}"/>
          </ac:spMkLst>
        </pc:spChg>
      </pc:sldChg>
      <pc:sldChg chg="addSp modSp mod">
        <pc:chgData name="Tracy F. Cramer" userId="49b32621-e6e7-42ff-bd47-efaf5e1edc3f" providerId="ADAL" clId="{7F74916B-9213-44CE-90EE-34801268D718}" dt="2020-09-15T00:20:55.710" v="1512" actId="1076"/>
        <pc:sldMkLst>
          <pc:docMk/>
          <pc:sldMk cId="881966528" sldId="333"/>
        </pc:sldMkLst>
        <pc:spChg chg="mod">
          <ac:chgData name="Tracy F. Cramer" userId="49b32621-e6e7-42ff-bd47-efaf5e1edc3f" providerId="ADAL" clId="{7F74916B-9213-44CE-90EE-34801268D718}" dt="2020-09-15T00:19:45.477" v="1507" actId="14100"/>
          <ac:spMkLst>
            <pc:docMk/>
            <pc:sldMk cId="881966528" sldId="333"/>
            <ac:spMk id="2" creationId="{8FD5EFAC-9068-474C-9225-438ED465E847}"/>
          </ac:spMkLst>
        </pc:spChg>
        <pc:picChg chg="add mod">
          <ac:chgData name="Tracy F. Cramer" userId="49b32621-e6e7-42ff-bd47-efaf5e1edc3f" providerId="ADAL" clId="{7F74916B-9213-44CE-90EE-34801268D718}" dt="2020-09-15T00:20:55.710" v="1512" actId="1076"/>
          <ac:picMkLst>
            <pc:docMk/>
            <pc:sldMk cId="881966528" sldId="333"/>
            <ac:picMk id="3" creationId="{2FC67D52-562D-4525-A733-9B28F372E323}"/>
          </ac:picMkLst>
        </pc:picChg>
      </pc:sldChg>
      <pc:sldChg chg="modSp mod">
        <pc:chgData name="Tracy F. Cramer" userId="49b32621-e6e7-42ff-bd47-efaf5e1edc3f" providerId="ADAL" clId="{7F74916B-9213-44CE-90EE-34801268D718}" dt="2020-09-14T22:45:40.431" v="872" actId="14100"/>
        <pc:sldMkLst>
          <pc:docMk/>
          <pc:sldMk cId="1873254702" sldId="335"/>
        </pc:sldMkLst>
        <pc:spChg chg="mod">
          <ac:chgData name="Tracy F. Cramer" userId="49b32621-e6e7-42ff-bd47-efaf5e1edc3f" providerId="ADAL" clId="{7F74916B-9213-44CE-90EE-34801268D718}" dt="2020-09-14T22:45:36.924" v="871" actId="14100"/>
          <ac:spMkLst>
            <pc:docMk/>
            <pc:sldMk cId="1873254702" sldId="335"/>
            <ac:spMk id="2" creationId="{C658A473-D7D7-4B92-B602-DE51A9BE3BE9}"/>
          </ac:spMkLst>
        </pc:spChg>
        <pc:picChg chg="mod">
          <ac:chgData name="Tracy F. Cramer" userId="49b32621-e6e7-42ff-bd47-efaf5e1edc3f" providerId="ADAL" clId="{7F74916B-9213-44CE-90EE-34801268D718}" dt="2020-09-14T22:45:40.431" v="872" actId="14100"/>
          <ac:picMkLst>
            <pc:docMk/>
            <pc:sldMk cId="1873254702" sldId="335"/>
            <ac:picMk id="6" creationId="{4A3C353B-0D33-4FF6-A31E-9D596AE94984}"/>
          </ac:picMkLst>
        </pc:picChg>
      </pc:sldChg>
      <pc:sldChg chg="modSp mod">
        <pc:chgData name="Tracy F. Cramer" userId="49b32621-e6e7-42ff-bd47-efaf5e1edc3f" providerId="ADAL" clId="{7F74916B-9213-44CE-90EE-34801268D718}" dt="2020-09-15T00:18:09.598" v="1503" actId="6549"/>
        <pc:sldMkLst>
          <pc:docMk/>
          <pc:sldMk cId="4252108043" sldId="337"/>
        </pc:sldMkLst>
        <pc:spChg chg="mod">
          <ac:chgData name="Tracy F. Cramer" userId="49b32621-e6e7-42ff-bd47-efaf5e1edc3f" providerId="ADAL" clId="{7F74916B-9213-44CE-90EE-34801268D718}" dt="2020-09-15T00:18:09.598" v="1503" actId="6549"/>
          <ac:spMkLst>
            <pc:docMk/>
            <pc:sldMk cId="4252108043" sldId="337"/>
            <ac:spMk id="2" creationId="{FE58F3C8-D6B4-4E54-A781-18EC2AD26E68}"/>
          </ac:spMkLst>
        </pc:spChg>
      </pc:sldChg>
      <pc:sldChg chg="addSp modSp mod">
        <pc:chgData name="Tracy F. Cramer" userId="49b32621-e6e7-42ff-bd47-efaf5e1edc3f" providerId="ADAL" clId="{7F74916B-9213-44CE-90EE-34801268D718}" dt="2020-09-14T19:49:00.208" v="743" actId="20577"/>
        <pc:sldMkLst>
          <pc:docMk/>
          <pc:sldMk cId="831389168" sldId="338"/>
        </pc:sldMkLst>
        <pc:spChg chg="mod">
          <ac:chgData name="Tracy F. Cramer" userId="49b32621-e6e7-42ff-bd47-efaf5e1edc3f" providerId="ADAL" clId="{7F74916B-9213-44CE-90EE-34801268D718}" dt="2020-09-14T19:49:00.208" v="743" actId="20577"/>
          <ac:spMkLst>
            <pc:docMk/>
            <pc:sldMk cId="831389168" sldId="338"/>
            <ac:spMk id="3" creationId="{6806F039-F1A8-4244-9F9C-1D2349D0DA3E}"/>
          </ac:spMkLst>
        </pc:spChg>
        <pc:picChg chg="add mod">
          <ac:chgData name="Tracy F. Cramer" userId="49b32621-e6e7-42ff-bd47-efaf5e1edc3f" providerId="ADAL" clId="{7F74916B-9213-44CE-90EE-34801268D718}" dt="2020-09-14T19:48:53.090" v="742" actId="1076"/>
          <ac:picMkLst>
            <pc:docMk/>
            <pc:sldMk cId="831389168" sldId="338"/>
            <ac:picMk id="6" creationId="{CFE9D90F-C86E-475D-BC5E-BAC70D107E0A}"/>
          </ac:picMkLst>
        </pc:picChg>
      </pc:sldChg>
      <pc:sldChg chg="modSp mod">
        <pc:chgData name="Tracy F. Cramer" userId="49b32621-e6e7-42ff-bd47-efaf5e1edc3f" providerId="ADAL" clId="{7F74916B-9213-44CE-90EE-34801268D718}" dt="2020-09-17T17:25:38.693" v="1663" actId="6549"/>
        <pc:sldMkLst>
          <pc:docMk/>
          <pc:sldMk cId="646243253" sldId="339"/>
        </pc:sldMkLst>
        <pc:spChg chg="mod">
          <ac:chgData name="Tracy F. Cramer" userId="49b32621-e6e7-42ff-bd47-efaf5e1edc3f" providerId="ADAL" clId="{7F74916B-9213-44CE-90EE-34801268D718}" dt="2020-09-14T20:06:09.296" v="862" actId="20577"/>
          <ac:spMkLst>
            <pc:docMk/>
            <pc:sldMk cId="646243253" sldId="339"/>
            <ac:spMk id="2" creationId="{2DD0F700-7215-4463-BA05-39927F27D498}"/>
          </ac:spMkLst>
        </pc:spChg>
        <pc:spChg chg="mod">
          <ac:chgData name="Tracy F. Cramer" userId="49b32621-e6e7-42ff-bd47-efaf5e1edc3f" providerId="ADAL" clId="{7F74916B-9213-44CE-90EE-34801268D718}" dt="2020-09-17T17:25:38.693" v="1663" actId="6549"/>
          <ac:spMkLst>
            <pc:docMk/>
            <pc:sldMk cId="646243253" sldId="339"/>
            <ac:spMk id="3" creationId="{AFB2D65F-8224-40BF-B5A4-BDCCA97F4A72}"/>
          </ac:spMkLst>
        </pc:spChg>
      </pc:sldChg>
      <pc:sldChg chg="modSp mod">
        <pc:chgData name="Tracy F. Cramer" userId="49b32621-e6e7-42ff-bd47-efaf5e1edc3f" providerId="ADAL" clId="{7F74916B-9213-44CE-90EE-34801268D718}" dt="2020-09-15T16:42:58.743" v="1653" actId="20577"/>
        <pc:sldMkLst>
          <pc:docMk/>
          <pc:sldMk cId="3133912511" sldId="340"/>
        </pc:sldMkLst>
        <pc:spChg chg="mod">
          <ac:chgData name="Tracy F. Cramer" userId="49b32621-e6e7-42ff-bd47-efaf5e1edc3f" providerId="ADAL" clId="{7F74916B-9213-44CE-90EE-34801268D718}" dt="2020-09-15T16:42:58.743" v="1653" actId="20577"/>
          <ac:spMkLst>
            <pc:docMk/>
            <pc:sldMk cId="3133912511" sldId="340"/>
            <ac:spMk id="11" creationId="{C258271F-5CBD-44A2-8C57-4B0BF600C4CF}"/>
          </ac:spMkLst>
        </pc:spChg>
      </pc:sldChg>
      <pc:sldChg chg="modSp mod">
        <pc:chgData name="Tracy F. Cramer" userId="49b32621-e6e7-42ff-bd47-efaf5e1edc3f" providerId="ADAL" clId="{7F74916B-9213-44CE-90EE-34801268D718}" dt="2020-09-15T16:42:20.968" v="1614" actId="5793"/>
        <pc:sldMkLst>
          <pc:docMk/>
          <pc:sldMk cId="1796603392" sldId="341"/>
        </pc:sldMkLst>
        <pc:spChg chg="mod">
          <ac:chgData name="Tracy F. Cramer" userId="49b32621-e6e7-42ff-bd47-efaf5e1edc3f" providerId="ADAL" clId="{7F74916B-9213-44CE-90EE-34801268D718}" dt="2020-09-15T16:42:20.968" v="1614" actId="5793"/>
          <ac:spMkLst>
            <pc:docMk/>
            <pc:sldMk cId="1796603392" sldId="341"/>
            <ac:spMk id="3" creationId="{5579C86D-263B-4436-9D54-683B0119687A}"/>
          </ac:spMkLst>
        </pc:spChg>
      </pc:sldChg>
      <pc:sldChg chg="modSp mod">
        <pc:chgData name="Tracy F. Cramer" userId="49b32621-e6e7-42ff-bd47-efaf5e1edc3f" providerId="ADAL" clId="{7F74916B-9213-44CE-90EE-34801268D718}" dt="2020-09-16T18:10:11.198" v="1657" actId="20577"/>
        <pc:sldMkLst>
          <pc:docMk/>
          <pc:sldMk cId="3508680872" sldId="342"/>
        </pc:sldMkLst>
        <pc:spChg chg="mod">
          <ac:chgData name="Tracy F. Cramer" userId="49b32621-e6e7-42ff-bd47-efaf5e1edc3f" providerId="ADAL" clId="{7F74916B-9213-44CE-90EE-34801268D718}" dt="2020-09-16T18:10:11.198" v="1657" actId="20577"/>
          <ac:spMkLst>
            <pc:docMk/>
            <pc:sldMk cId="3508680872" sldId="342"/>
            <ac:spMk id="2" creationId="{7BD9601B-B102-41A1-9A08-499CCD1BB5C7}"/>
          </ac:spMkLst>
        </pc:spChg>
      </pc:sldChg>
      <pc:sldChg chg="addSp delSp modSp mod">
        <pc:chgData name="Tracy F. Cramer" userId="49b32621-e6e7-42ff-bd47-efaf5e1edc3f" providerId="ADAL" clId="{7F74916B-9213-44CE-90EE-34801268D718}" dt="2020-09-14T17:47:41.705" v="26" actId="14100"/>
        <pc:sldMkLst>
          <pc:docMk/>
          <pc:sldMk cId="1981129317" sldId="344"/>
        </pc:sldMkLst>
        <pc:spChg chg="mod">
          <ac:chgData name="Tracy F. Cramer" userId="49b32621-e6e7-42ff-bd47-efaf5e1edc3f" providerId="ADAL" clId="{7F74916B-9213-44CE-90EE-34801268D718}" dt="2020-09-14T17:47:31.734" v="25" actId="20577"/>
          <ac:spMkLst>
            <pc:docMk/>
            <pc:sldMk cId="1981129317" sldId="344"/>
            <ac:spMk id="2" creationId="{DF699619-3ECA-4C8C-9A3D-ACC5DC024CAD}"/>
          </ac:spMkLst>
        </pc:spChg>
        <pc:spChg chg="add del mod">
          <ac:chgData name="Tracy F. Cramer" userId="49b32621-e6e7-42ff-bd47-efaf5e1edc3f" providerId="ADAL" clId="{7F74916B-9213-44CE-90EE-34801268D718}" dt="2020-09-14T17:43:10.693" v="1" actId="21"/>
          <ac:spMkLst>
            <pc:docMk/>
            <pc:sldMk cId="1981129317" sldId="344"/>
            <ac:spMk id="5" creationId="{11650C02-5A43-4E00-A7B2-249337C67E4E}"/>
          </ac:spMkLst>
        </pc:spChg>
        <pc:picChg chg="add del mod">
          <ac:chgData name="Tracy F. Cramer" userId="49b32621-e6e7-42ff-bd47-efaf5e1edc3f" providerId="ADAL" clId="{7F74916B-9213-44CE-90EE-34801268D718}" dt="2020-09-14T17:46:01.542" v="13"/>
          <ac:picMkLst>
            <pc:docMk/>
            <pc:sldMk cId="1981129317" sldId="344"/>
            <ac:picMk id="6" creationId="{9BB16A0A-4887-4FE3-AA5D-563199A208C4}"/>
          </ac:picMkLst>
        </pc:picChg>
        <pc:picChg chg="add del mod">
          <ac:chgData name="Tracy F. Cramer" userId="49b32621-e6e7-42ff-bd47-efaf5e1edc3f" providerId="ADAL" clId="{7F74916B-9213-44CE-90EE-34801268D718}" dt="2020-09-14T17:46:57.657" v="21" actId="1076"/>
          <ac:picMkLst>
            <pc:docMk/>
            <pc:sldMk cId="1981129317" sldId="344"/>
            <ac:picMk id="7" creationId="{758FD36B-34E5-40C4-8E40-56E3FBC665E7}"/>
          </ac:picMkLst>
        </pc:picChg>
        <pc:picChg chg="add del mod">
          <ac:chgData name="Tracy F. Cramer" userId="49b32621-e6e7-42ff-bd47-efaf5e1edc3f" providerId="ADAL" clId="{7F74916B-9213-44CE-90EE-34801268D718}" dt="2020-09-14T17:45:58.894" v="9"/>
          <ac:picMkLst>
            <pc:docMk/>
            <pc:sldMk cId="1981129317" sldId="344"/>
            <ac:picMk id="8" creationId="{FAB6A29B-382B-49C0-BFDC-2CCF9EED8C60}"/>
          </ac:picMkLst>
        </pc:picChg>
        <pc:picChg chg="add mod">
          <ac:chgData name="Tracy F. Cramer" userId="49b32621-e6e7-42ff-bd47-efaf5e1edc3f" providerId="ADAL" clId="{7F74916B-9213-44CE-90EE-34801268D718}" dt="2020-09-14T17:46:18.198" v="15" actId="571"/>
          <ac:picMkLst>
            <pc:docMk/>
            <pc:sldMk cId="1981129317" sldId="344"/>
            <ac:picMk id="9" creationId="{24CA537D-DF2A-4B4C-AB73-45A0DBC89E35}"/>
          </ac:picMkLst>
        </pc:picChg>
        <pc:picChg chg="add del mod">
          <ac:chgData name="Tracy F. Cramer" userId="49b32621-e6e7-42ff-bd47-efaf5e1edc3f" providerId="ADAL" clId="{7F74916B-9213-44CE-90EE-34801268D718}" dt="2020-09-14T17:46:50.563" v="19"/>
          <ac:picMkLst>
            <pc:docMk/>
            <pc:sldMk cId="1981129317" sldId="344"/>
            <ac:picMk id="10" creationId="{4D3162ED-CDD2-4EAC-8193-B6281069DE28}"/>
          </ac:picMkLst>
        </pc:picChg>
        <pc:picChg chg="add mod">
          <ac:chgData name="Tracy F. Cramer" userId="49b32621-e6e7-42ff-bd47-efaf5e1edc3f" providerId="ADAL" clId="{7F74916B-9213-44CE-90EE-34801268D718}" dt="2020-09-14T17:47:41.705" v="26" actId="14100"/>
          <ac:picMkLst>
            <pc:docMk/>
            <pc:sldMk cId="1981129317" sldId="344"/>
            <ac:picMk id="11" creationId="{7E12E2B2-9EE9-4492-BB2A-1847A2E85B2A}"/>
          </ac:picMkLst>
        </pc:picChg>
      </pc:sldChg>
      <pc:sldChg chg="modSp mod">
        <pc:chgData name="Tracy F. Cramer" userId="49b32621-e6e7-42ff-bd47-efaf5e1edc3f" providerId="ADAL" clId="{7F74916B-9213-44CE-90EE-34801268D718}" dt="2020-09-14T18:33:35.784" v="320" actId="20577"/>
        <pc:sldMkLst>
          <pc:docMk/>
          <pc:sldMk cId="4102748236" sldId="347"/>
        </pc:sldMkLst>
        <pc:spChg chg="mod">
          <ac:chgData name="Tracy F. Cramer" userId="49b32621-e6e7-42ff-bd47-efaf5e1edc3f" providerId="ADAL" clId="{7F74916B-9213-44CE-90EE-34801268D718}" dt="2020-09-14T18:33:35.784" v="320" actId="20577"/>
          <ac:spMkLst>
            <pc:docMk/>
            <pc:sldMk cId="4102748236" sldId="347"/>
            <ac:spMk id="3" creationId="{5B6066C7-0499-451D-AF80-2C398DC2495E}"/>
          </ac:spMkLst>
        </pc:spChg>
      </pc:sldChg>
      <pc:sldChg chg="modSp mod">
        <pc:chgData name="Tracy F. Cramer" userId="49b32621-e6e7-42ff-bd47-efaf5e1edc3f" providerId="ADAL" clId="{7F74916B-9213-44CE-90EE-34801268D718}" dt="2020-09-14T18:35:55.233" v="335" actId="20577"/>
        <pc:sldMkLst>
          <pc:docMk/>
          <pc:sldMk cId="2899991220" sldId="348"/>
        </pc:sldMkLst>
        <pc:spChg chg="mod">
          <ac:chgData name="Tracy F. Cramer" userId="49b32621-e6e7-42ff-bd47-efaf5e1edc3f" providerId="ADAL" clId="{7F74916B-9213-44CE-90EE-34801268D718}" dt="2020-09-14T18:35:55.233" v="335" actId="20577"/>
          <ac:spMkLst>
            <pc:docMk/>
            <pc:sldMk cId="2899991220" sldId="348"/>
            <ac:spMk id="2" creationId="{E80CDB22-7B10-47EC-8836-C72D50F4140C}"/>
          </ac:spMkLst>
        </pc:spChg>
        <pc:spChg chg="mod">
          <ac:chgData name="Tracy F. Cramer" userId="49b32621-e6e7-42ff-bd47-efaf5e1edc3f" providerId="ADAL" clId="{7F74916B-9213-44CE-90EE-34801268D718}" dt="2020-09-14T18:35:20.417" v="331" actId="6549"/>
          <ac:spMkLst>
            <pc:docMk/>
            <pc:sldMk cId="2899991220" sldId="348"/>
            <ac:spMk id="3" creationId="{43F2EF95-FC86-4360-AEEA-0FD11AED00E5}"/>
          </ac:spMkLst>
        </pc:spChg>
      </pc:sldChg>
      <pc:sldChg chg="modSp add mod ord">
        <pc:chgData name="Tracy F. Cramer" userId="49b32621-e6e7-42ff-bd47-efaf5e1edc3f" providerId="ADAL" clId="{7F74916B-9213-44CE-90EE-34801268D718}" dt="2020-09-15T16:40:31.559" v="1592" actId="1076"/>
        <pc:sldMkLst>
          <pc:docMk/>
          <pc:sldMk cId="3081109005" sldId="349"/>
        </pc:sldMkLst>
        <pc:spChg chg="mod">
          <ac:chgData name="Tracy F. Cramer" userId="49b32621-e6e7-42ff-bd47-efaf5e1edc3f" providerId="ADAL" clId="{7F74916B-9213-44CE-90EE-34801268D718}" dt="2020-09-15T00:05:00.430" v="1096" actId="6549"/>
          <ac:spMkLst>
            <pc:docMk/>
            <pc:sldMk cId="3081109005" sldId="349"/>
            <ac:spMk id="2" creationId="{6925306A-E2BF-4FBD-A0AF-E21F7E4FBD7E}"/>
          </ac:spMkLst>
        </pc:spChg>
        <pc:picChg chg="mod">
          <ac:chgData name="Tracy F. Cramer" userId="49b32621-e6e7-42ff-bd47-efaf5e1edc3f" providerId="ADAL" clId="{7F74916B-9213-44CE-90EE-34801268D718}" dt="2020-09-15T16:40:22.308" v="1591" actId="1076"/>
          <ac:picMkLst>
            <pc:docMk/>
            <pc:sldMk cId="3081109005" sldId="349"/>
            <ac:picMk id="9" creationId="{8F40EDD8-37D1-4500-8DC3-27DFD4D338FF}"/>
          </ac:picMkLst>
        </pc:picChg>
        <pc:picChg chg="mod">
          <ac:chgData name="Tracy F. Cramer" userId="49b32621-e6e7-42ff-bd47-efaf5e1edc3f" providerId="ADAL" clId="{7F74916B-9213-44CE-90EE-34801268D718}" dt="2020-09-15T16:40:31.559" v="1592" actId="1076"/>
          <ac:picMkLst>
            <pc:docMk/>
            <pc:sldMk cId="3081109005" sldId="349"/>
            <ac:picMk id="10" creationId="{B939E466-1742-4040-A61F-2C555DE9FC83}"/>
          </ac:picMkLst>
        </pc:picChg>
      </pc:sldChg>
      <pc:sldChg chg="modSp mod">
        <pc:chgData name="Tracy F. Cramer" userId="49b32621-e6e7-42ff-bd47-efaf5e1edc3f" providerId="ADAL" clId="{7F74916B-9213-44CE-90EE-34801268D718}" dt="2020-09-14T22:50:13.375" v="910" actId="20577"/>
        <pc:sldMkLst>
          <pc:docMk/>
          <pc:sldMk cId="1927284423" sldId="350"/>
        </pc:sldMkLst>
        <pc:spChg chg="mod">
          <ac:chgData name="Tracy F. Cramer" userId="49b32621-e6e7-42ff-bd47-efaf5e1edc3f" providerId="ADAL" clId="{7F74916B-9213-44CE-90EE-34801268D718}" dt="2020-09-14T22:50:13.375" v="910" actId="20577"/>
          <ac:spMkLst>
            <pc:docMk/>
            <pc:sldMk cId="1927284423" sldId="350"/>
            <ac:spMk id="3" creationId="{0DF709F2-C49C-49B3-8A25-B44A6F6DA5E1}"/>
          </ac:spMkLst>
        </pc:spChg>
      </pc:sldChg>
      <pc:sldChg chg="modSp mod">
        <pc:chgData name="Tracy F. Cramer" userId="49b32621-e6e7-42ff-bd47-efaf5e1edc3f" providerId="ADAL" clId="{7F74916B-9213-44CE-90EE-34801268D718}" dt="2020-09-14T22:59:13.125" v="999" actId="20577"/>
        <pc:sldMkLst>
          <pc:docMk/>
          <pc:sldMk cId="1460436240" sldId="352"/>
        </pc:sldMkLst>
        <pc:spChg chg="mod">
          <ac:chgData name="Tracy F. Cramer" userId="49b32621-e6e7-42ff-bd47-efaf5e1edc3f" providerId="ADAL" clId="{7F74916B-9213-44CE-90EE-34801268D718}" dt="2020-09-14T22:53:00.762" v="938" actId="255"/>
          <ac:spMkLst>
            <pc:docMk/>
            <pc:sldMk cId="1460436240" sldId="352"/>
            <ac:spMk id="2" creationId="{C999E18B-C97B-4760-8061-7BE660C931E8}"/>
          </ac:spMkLst>
        </pc:spChg>
        <pc:spChg chg="mod">
          <ac:chgData name="Tracy F. Cramer" userId="49b32621-e6e7-42ff-bd47-efaf5e1edc3f" providerId="ADAL" clId="{7F74916B-9213-44CE-90EE-34801268D718}" dt="2020-09-14T22:59:13.125" v="999" actId="20577"/>
          <ac:spMkLst>
            <pc:docMk/>
            <pc:sldMk cId="1460436240" sldId="352"/>
            <ac:spMk id="3" creationId="{3CBE9E19-C9DC-405E-B373-9F0E90D2629E}"/>
          </ac:spMkLst>
        </pc:spChg>
      </pc:sldChg>
      <pc:sldChg chg="addSp delSp modSp mod ord">
        <pc:chgData name="Tracy F. Cramer" userId="49b32621-e6e7-42ff-bd47-efaf5e1edc3f" providerId="ADAL" clId="{7F74916B-9213-44CE-90EE-34801268D718}" dt="2020-09-15T16:34:46.087" v="1534" actId="20577"/>
        <pc:sldMkLst>
          <pc:docMk/>
          <pc:sldMk cId="1572508458" sldId="353"/>
        </pc:sldMkLst>
        <pc:spChg chg="mod">
          <ac:chgData name="Tracy F. Cramer" userId="49b32621-e6e7-42ff-bd47-efaf5e1edc3f" providerId="ADAL" clId="{7F74916B-9213-44CE-90EE-34801268D718}" dt="2020-09-14T19:42:30.639" v="708" actId="20577"/>
          <ac:spMkLst>
            <pc:docMk/>
            <pc:sldMk cId="1572508458" sldId="353"/>
            <ac:spMk id="2" creationId="{3C56902A-EEA6-46E3-A1B6-4A50429D550D}"/>
          </ac:spMkLst>
        </pc:spChg>
        <pc:spChg chg="mod">
          <ac:chgData name="Tracy F. Cramer" userId="49b32621-e6e7-42ff-bd47-efaf5e1edc3f" providerId="ADAL" clId="{7F74916B-9213-44CE-90EE-34801268D718}" dt="2020-09-15T16:34:46.087" v="1534" actId="20577"/>
          <ac:spMkLst>
            <pc:docMk/>
            <pc:sldMk cId="1572508458" sldId="353"/>
            <ac:spMk id="3" creationId="{4BE5F5AC-E6C2-4A1F-BF98-87D2C119F874}"/>
          </ac:spMkLst>
        </pc:spChg>
        <pc:picChg chg="add mod">
          <ac:chgData name="Tracy F. Cramer" userId="49b32621-e6e7-42ff-bd47-efaf5e1edc3f" providerId="ADAL" clId="{7F74916B-9213-44CE-90EE-34801268D718}" dt="2020-09-14T19:44:28.811" v="721" actId="14100"/>
          <ac:picMkLst>
            <pc:docMk/>
            <pc:sldMk cId="1572508458" sldId="353"/>
            <ac:picMk id="6" creationId="{B8E34D0D-00AA-41D9-AED3-D5F14441FD04}"/>
          </ac:picMkLst>
        </pc:picChg>
        <pc:picChg chg="del">
          <ac:chgData name="Tracy F. Cramer" userId="49b32621-e6e7-42ff-bd47-efaf5e1edc3f" providerId="ADAL" clId="{7F74916B-9213-44CE-90EE-34801268D718}" dt="2020-09-14T19:42:48.583" v="711" actId="478"/>
          <ac:picMkLst>
            <pc:docMk/>
            <pc:sldMk cId="1572508458" sldId="353"/>
            <ac:picMk id="8" creationId="{9ADDB481-E63A-42CC-A016-DC5D89F7E39B}"/>
          </ac:picMkLst>
        </pc:picChg>
      </pc:sldChg>
      <pc:sldChg chg="modSp mod">
        <pc:chgData name="Tracy F. Cramer" userId="49b32621-e6e7-42ff-bd47-efaf5e1edc3f" providerId="ADAL" clId="{7F74916B-9213-44CE-90EE-34801268D718}" dt="2020-09-14T23:00:40.862" v="1005" actId="6549"/>
        <pc:sldMkLst>
          <pc:docMk/>
          <pc:sldMk cId="4216182002" sldId="354"/>
        </pc:sldMkLst>
        <pc:spChg chg="mod">
          <ac:chgData name="Tracy F. Cramer" userId="49b32621-e6e7-42ff-bd47-efaf5e1edc3f" providerId="ADAL" clId="{7F74916B-9213-44CE-90EE-34801268D718}" dt="2020-09-14T23:00:40.862" v="1005" actId="6549"/>
          <ac:spMkLst>
            <pc:docMk/>
            <pc:sldMk cId="4216182002" sldId="354"/>
            <ac:spMk id="2" creationId="{7BD9601B-B102-41A1-9A08-499CCD1BB5C7}"/>
          </ac:spMkLst>
        </pc:spChg>
      </pc:sldChg>
      <pc:sldChg chg="addSp delSp new del">
        <pc:chgData name="Tracy F. Cramer" userId="49b32621-e6e7-42ff-bd47-efaf5e1edc3f" providerId="ADAL" clId="{7F74916B-9213-44CE-90EE-34801268D718}" dt="2020-09-14T23:04:19.711" v="1010" actId="2696"/>
        <pc:sldMkLst>
          <pc:docMk/>
          <pc:sldMk cId="2824629599" sldId="355"/>
        </pc:sldMkLst>
        <pc:picChg chg="add del">
          <ac:chgData name="Tracy F. Cramer" userId="49b32621-e6e7-42ff-bd47-efaf5e1edc3f" providerId="ADAL" clId="{7F74916B-9213-44CE-90EE-34801268D718}" dt="2020-09-14T23:03:48.882" v="1008"/>
          <ac:picMkLst>
            <pc:docMk/>
            <pc:sldMk cId="2824629599" sldId="355"/>
            <ac:picMk id="3" creationId="{72D8D09D-9F81-424C-8655-340653EFF6CE}"/>
          </ac:picMkLst>
        </pc:picChg>
      </pc:sldChg>
    </pc:docChg>
  </pc:docChgLst>
  <pc:docChgLst>
    <pc:chgData name="Tracy F. Cramer" userId="49b32621-e6e7-42ff-bd47-efaf5e1edc3f" providerId="ADAL" clId="{B7DB7566-66B4-402B-A34E-39E4C9ADFE3F}"/>
    <pc:docChg chg="undo custSel delSld modSld sldOrd">
      <pc:chgData name="Tracy F. Cramer" userId="49b32621-e6e7-42ff-bd47-efaf5e1edc3f" providerId="ADAL" clId="{B7DB7566-66B4-402B-A34E-39E4C9ADFE3F}" dt="2020-09-22T19:20:51.334" v="702" actId="6549"/>
      <pc:docMkLst>
        <pc:docMk/>
      </pc:docMkLst>
      <pc:sldChg chg="addSp delSp modSp modNotesTx">
        <pc:chgData name="Tracy F. Cramer" userId="49b32621-e6e7-42ff-bd47-efaf5e1edc3f" providerId="ADAL" clId="{B7DB7566-66B4-402B-A34E-39E4C9ADFE3F}" dt="2020-09-21T18:46:43.789" v="87"/>
        <pc:sldMkLst>
          <pc:docMk/>
          <pc:sldMk cId="2315914006" sldId="268"/>
        </pc:sldMkLst>
        <pc:graphicFrameChg chg="add del mod">
          <ac:chgData name="Tracy F. Cramer" userId="49b32621-e6e7-42ff-bd47-efaf5e1edc3f" providerId="ADAL" clId="{B7DB7566-66B4-402B-A34E-39E4C9ADFE3F}" dt="2020-09-21T18:42:42.035" v="25"/>
          <ac:graphicFrameMkLst>
            <pc:docMk/>
            <pc:sldMk cId="2315914006" sldId="268"/>
            <ac:graphicFrameMk id="4" creationId="{1019BCDC-03EB-4D9D-B7CE-44C5A37056FA}"/>
          </ac:graphicFrameMkLst>
        </pc:graphicFrameChg>
        <pc:graphicFrameChg chg="add del mod">
          <ac:chgData name="Tracy F. Cramer" userId="49b32621-e6e7-42ff-bd47-efaf5e1edc3f" providerId="ADAL" clId="{B7DB7566-66B4-402B-A34E-39E4C9ADFE3F}" dt="2020-09-21T18:42:57.329" v="27"/>
          <ac:graphicFrameMkLst>
            <pc:docMk/>
            <pc:sldMk cId="2315914006" sldId="268"/>
            <ac:graphicFrameMk id="5" creationId="{A6EF2F6C-E702-4DE9-A14D-38D5683C02A5}"/>
          </ac:graphicFrameMkLst>
        </pc:graphicFrameChg>
      </pc:sldChg>
      <pc:sldChg chg="modNotesTx">
        <pc:chgData name="Tracy F. Cramer" userId="49b32621-e6e7-42ff-bd47-efaf5e1edc3f" providerId="ADAL" clId="{B7DB7566-66B4-402B-A34E-39E4C9ADFE3F}" dt="2020-09-22T19:16:38.445" v="683"/>
        <pc:sldMkLst>
          <pc:docMk/>
          <pc:sldMk cId="3319307358" sldId="270"/>
        </pc:sldMkLst>
      </pc:sldChg>
      <pc:sldChg chg="modNotesTx">
        <pc:chgData name="Tracy F. Cramer" userId="49b32621-e6e7-42ff-bd47-efaf5e1edc3f" providerId="ADAL" clId="{B7DB7566-66B4-402B-A34E-39E4C9ADFE3F}" dt="2020-09-21T18:45:44.140" v="57"/>
        <pc:sldMkLst>
          <pc:docMk/>
          <pc:sldMk cId="2943829004" sldId="273"/>
        </pc:sldMkLst>
      </pc:sldChg>
      <pc:sldChg chg="modNotesTx">
        <pc:chgData name="Tracy F. Cramer" userId="49b32621-e6e7-42ff-bd47-efaf5e1edc3f" providerId="ADAL" clId="{B7DB7566-66B4-402B-A34E-39E4C9ADFE3F}" dt="2020-09-22T19:17:45.729" v="685" actId="6549"/>
        <pc:sldMkLst>
          <pc:docMk/>
          <pc:sldMk cId="2624914315" sldId="275"/>
        </pc:sldMkLst>
      </pc:sldChg>
      <pc:sldChg chg="addSp delSp mod modNotesTx">
        <pc:chgData name="Tracy F. Cramer" userId="49b32621-e6e7-42ff-bd47-efaf5e1edc3f" providerId="ADAL" clId="{B7DB7566-66B4-402B-A34E-39E4C9ADFE3F}" dt="2020-09-21T18:49:04.761" v="89"/>
        <pc:sldMkLst>
          <pc:docMk/>
          <pc:sldMk cId="3465469194" sldId="277"/>
        </pc:sldMkLst>
        <pc:spChg chg="add del">
          <ac:chgData name="Tracy F. Cramer" userId="49b32621-e6e7-42ff-bd47-efaf5e1edc3f" providerId="ADAL" clId="{B7DB7566-66B4-402B-A34E-39E4C9ADFE3F}" dt="2020-09-21T18:44:38.189" v="31" actId="22"/>
          <ac:spMkLst>
            <pc:docMk/>
            <pc:sldMk cId="3465469194" sldId="277"/>
            <ac:spMk id="6" creationId="{94F3055E-1F30-4C28-B710-AD32CCA90B6B}"/>
          </ac:spMkLst>
        </pc:spChg>
      </pc:sldChg>
      <pc:sldChg chg="modNotesTx">
        <pc:chgData name="Tracy F. Cramer" userId="49b32621-e6e7-42ff-bd47-efaf5e1edc3f" providerId="ADAL" clId="{B7DB7566-66B4-402B-A34E-39E4C9ADFE3F}" dt="2020-09-21T19:02:29.491" v="143"/>
        <pc:sldMkLst>
          <pc:docMk/>
          <pc:sldMk cId="32679735" sldId="282"/>
        </pc:sldMkLst>
      </pc:sldChg>
      <pc:sldChg chg="modNotesTx">
        <pc:chgData name="Tracy F. Cramer" userId="49b32621-e6e7-42ff-bd47-efaf5e1edc3f" providerId="ADAL" clId="{B7DB7566-66B4-402B-A34E-39E4C9ADFE3F}" dt="2020-09-21T19:03:45.258" v="145"/>
        <pc:sldMkLst>
          <pc:docMk/>
          <pc:sldMk cId="140332797" sldId="283"/>
        </pc:sldMkLst>
      </pc:sldChg>
      <pc:sldChg chg="modNotesTx">
        <pc:chgData name="Tracy F. Cramer" userId="49b32621-e6e7-42ff-bd47-efaf5e1edc3f" providerId="ADAL" clId="{B7DB7566-66B4-402B-A34E-39E4C9ADFE3F}" dt="2020-09-21T18:55:17.691" v="94"/>
        <pc:sldMkLst>
          <pc:docMk/>
          <pc:sldMk cId="4251724575" sldId="285"/>
        </pc:sldMkLst>
      </pc:sldChg>
      <pc:sldChg chg="modNotesTx">
        <pc:chgData name="Tracy F. Cramer" userId="49b32621-e6e7-42ff-bd47-efaf5e1edc3f" providerId="ADAL" clId="{B7DB7566-66B4-402B-A34E-39E4C9ADFE3F}" dt="2020-09-21T19:04:10.322" v="146"/>
        <pc:sldMkLst>
          <pc:docMk/>
          <pc:sldMk cId="1290852042" sldId="291"/>
        </pc:sldMkLst>
      </pc:sldChg>
      <pc:sldChg chg="modNotesTx">
        <pc:chgData name="Tracy F. Cramer" userId="49b32621-e6e7-42ff-bd47-efaf5e1edc3f" providerId="ADAL" clId="{B7DB7566-66B4-402B-A34E-39E4C9ADFE3F}" dt="2020-09-21T18:56:09.796" v="133"/>
        <pc:sldMkLst>
          <pc:docMk/>
          <pc:sldMk cId="2564042065" sldId="292"/>
        </pc:sldMkLst>
      </pc:sldChg>
      <pc:sldChg chg="modNotesTx">
        <pc:chgData name="Tracy F. Cramer" userId="49b32621-e6e7-42ff-bd47-efaf5e1edc3f" providerId="ADAL" clId="{B7DB7566-66B4-402B-A34E-39E4C9ADFE3F}" dt="2020-09-21T19:08:10.538" v="160"/>
        <pc:sldMkLst>
          <pc:docMk/>
          <pc:sldMk cId="2006411894" sldId="296"/>
        </pc:sldMkLst>
      </pc:sldChg>
      <pc:sldChg chg="modNotesTx">
        <pc:chgData name="Tracy F. Cramer" userId="49b32621-e6e7-42ff-bd47-efaf5e1edc3f" providerId="ADAL" clId="{B7DB7566-66B4-402B-A34E-39E4C9ADFE3F}" dt="2020-09-21T19:10:47.977" v="170"/>
        <pc:sldMkLst>
          <pc:docMk/>
          <pc:sldMk cId="397700325" sldId="306"/>
        </pc:sldMkLst>
      </pc:sldChg>
      <pc:sldChg chg="modNotesTx">
        <pc:chgData name="Tracy F. Cramer" userId="49b32621-e6e7-42ff-bd47-efaf5e1edc3f" providerId="ADAL" clId="{B7DB7566-66B4-402B-A34E-39E4C9ADFE3F}" dt="2020-09-21T19:13:53.397" v="232"/>
        <pc:sldMkLst>
          <pc:docMk/>
          <pc:sldMk cId="257267705" sldId="310"/>
        </pc:sldMkLst>
      </pc:sldChg>
      <pc:sldChg chg="modNotesTx">
        <pc:chgData name="Tracy F. Cramer" userId="49b32621-e6e7-42ff-bd47-efaf5e1edc3f" providerId="ADAL" clId="{B7DB7566-66B4-402B-A34E-39E4C9ADFE3F}" dt="2020-09-21T19:15:18.980" v="266"/>
        <pc:sldMkLst>
          <pc:docMk/>
          <pc:sldMk cId="420193839" sldId="313"/>
        </pc:sldMkLst>
      </pc:sldChg>
      <pc:sldChg chg="modNotesTx">
        <pc:chgData name="Tracy F. Cramer" userId="49b32621-e6e7-42ff-bd47-efaf5e1edc3f" providerId="ADAL" clId="{B7DB7566-66B4-402B-A34E-39E4C9ADFE3F}" dt="2020-09-21T19:26:40.555" v="636" actId="6549"/>
        <pc:sldMkLst>
          <pc:docMk/>
          <pc:sldMk cId="2313675728" sldId="315"/>
        </pc:sldMkLst>
      </pc:sldChg>
      <pc:sldChg chg="modNotesTx">
        <pc:chgData name="Tracy F. Cramer" userId="49b32621-e6e7-42ff-bd47-efaf5e1edc3f" providerId="ADAL" clId="{B7DB7566-66B4-402B-A34E-39E4C9ADFE3F}" dt="2020-09-21T19:09:08.408" v="163"/>
        <pc:sldMkLst>
          <pc:docMk/>
          <pc:sldMk cId="3741545950" sldId="323"/>
        </pc:sldMkLst>
      </pc:sldChg>
      <pc:sldChg chg="modNotesTx">
        <pc:chgData name="Tracy F. Cramer" userId="49b32621-e6e7-42ff-bd47-efaf5e1edc3f" providerId="ADAL" clId="{B7DB7566-66B4-402B-A34E-39E4C9ADFE3F}" dt="2020-09-21T19:08:30.737" v="161"/>
        <pc:sldMkLst>
          <pc:docMk/>
          <pc:sldMk cId="3645539829" sldId="324"/>
        </pc:sldMkLst>
      </pc:sldChg>
      <pc:sldChg chg="modNotesTx">
        <pc:chgData name="Tracy F. Cramer" userId="49b32621-e6e7-42ff-bd47-efaf5e1edc3f" providerId="ADAL" clId="{B7DB7566-66B4-402B-A34E-39E4C9ADFE3F}" dt="2020-09-21T19:03:18.005" v="144"/>
        <pc:sldMkLst>
          <pc:docMk/>
          <pc:sldMk cId="985715519" sldId="325"/>
        </pc:sldMkLst>
      </pc:sldChg>
      <pc:sldChg chg="modNotesTx">
        <pc:chgData name="Tracy F. Cramer" userId="49b32621-e6e7-42ff-bd47-efaf5e1edc3f" providerId="ADAL" clId="{B7DB7566-66B4-402B-A34E-39E4C9ADFE3F}" dt="2020-09-21T19:08:48.088" v="162"/>
        <pc:sldMkLst>
          <pc:docMk/>
          <pc:sldMk cId="3896083861" sldId="326"/>
        </pc:sldMkLst>
      </pc:sldChg>
      <pc:sldChg chg="modNotesTx">
        <pc:chgData name="Tracy F. Cramer" userId="49b32621-e6e7-42ff-bd47-efaf5e1edc3f" providerId="ADAL" clId="{B7DB7566-66B4-402B-A34E-39E4C9ADFE3F}" dt="2020-09-21T19:04:32.479" v="147"/>
        <pc:sldMkLst>
          <pc:docMk/>
          <pc:sldMk cId="404409777" sldId="327"/>
        </pc:sldMkLst>
      </pc:sldChg>
      <pc:sldChg chg="modNotesTx">
        <pc:chgData name="Tracy F. Cramer" userId="49b32621-e6e7-42ff-bd47-efaf5e1edc3f" providerId="ADAL" clId="{B7DB7566-66B4-402B-A34E-39E4C9ADFE3F}" dt="2020-09-21T19:11:39.531" v="230" actId="20577"/>
        <pc:sldMkLst>
          <pc:docMk/>
          <pc:sldMk cId="3776235968" sldId="328"/>
        </pc:sldMkLst>
      </pc:sldChg>
      <pc:sldChg chg="modNotesTx">
        <pc:chgData name="Tracy F. Cramer" userId="49b32621-e6e7-42ff-bd47-efaf5e1edc3f" providerId="ADAL" clId="{B7DB7566-66B4-402B-A34E-39E4C9ADFE3F}" dt="2020-09-21T19:18:55.687" v="558"/>
        <pc:sldMkLst>
          <pc:docMk/>
          <pc:sldMk cId="290686129" sldId="330"/>
        </pc:sldMkLst>
      </pc:sldChg>
      <pc:sldChg chg="modNotesTx">
        <pc:chgData name="Tracy F. Cramer" userId="49b32621-e6e7-42ff-bd47-efaf5e1edc3f" providerId="ADAL" clId="{B7DB7566-66B4-402B-A34E-39E4C9ADFE3F}" dt="2020-09-21T19:27:57.778" v="681" actId="20577"/>
        <pc:sldMkLst>
          <pc:docMk/>
          <pc:sldMk cId="881966528" sldId="333"/>
        </pc:sldMkLst>
      </pc:sldChg>
      <pc:sldChg chg="modNotesTx">
        <pc:chgData name="Tracy F. Cramer" userId="49b32621-e6e7-42ff-bd47-efaf5e1edc3f" providerId="ADAL" clId="{B7DB7566-66B4-402B-A34E-39E4C9ADFE3F}" dt="2020-09-21T19:10:25.571" v="169"/>
        <pc:sldMkLst>
          <pc:docMk/>
          <pc:sldMk cId="1873254702" sldId="335"/>
        </pc:sldMkLst>
      </pc:sldChg>
      <pc:sldChg chg="modNotesTx">
        <pc:chgData name="Tracy F. Cramer" userId="49b32621-e6e7-42ff-bd47-efaf5e1edc3f" providerId="ADAL" clId="{B7DB7566-66B4-402B-A34E-39E4C9ADFE3F}" dt="2020-09-21T18:55:51.293" v="132" actId="20577"/>
        <pc:sldMkLst>
          <pc:docMk/>
          <pc:sldMk cId="1747552886" sldId="336"/>
        </pc:sldMkLst>
      </pc:sldChg>
      <pc:sldChg chg="modSp mod modNotesTx">
        <pc:chgData name="Tracy F. Cramer" userId="49b32621-e6e7-42ff-bd47-efaf5e1edc3f" providerId="ADAL" clId="{B7DB7566-66B4-402B-A34E-39E4C9ADFE3F}" dt="2020-09-21T19:27:33.604" v="638" actId="6549"/>
        <pc:sldMkLst>
          <pc:docMk/>
          <pc:sldMk cId="4252108043" sldId="337"/>
        </pc:sldMkLst>
        <pc:spChg chg="mod">
          <ac:chgData name="Tracy F. Cramer" userId="49b32621-e6e7-42ff-bd47-efaf5e1edc3f" providerId="ADAL" clId="{B7DB7566-66B4-402B-A34E-39E4C9ADFE3F}" dt="2020-09-21T19:27:33.604" v="638" actId="6549"/>
          <ac:spMkLst>
            <pc:docMk/>
            <pc:sldMk cId="4252108043" sldId="337"/>
            <ac:spMk id="2" creationId="{FE58F3C8-D6B4-4E54-A781-18EC2AD26E68}"/>
          </ac:spMkLst>
        </pc:spChg>
      </pc:sldChg>
      <pc:sldChg chg="modNotesTx">
        <pc:chgData name="Tracy F. Cramer" userId="49b32621-e6e7-42ff-bd47-efaf5e1edc3f" providerId="ADAL" clId="{B7DB7566-66B4-402B-A34E-39E4C9ADFE3F}" dt="2020-09-21T19:07:52.285" v="159"/>
        <pc:sldMkLst>
          <pc:docMk/>
          <pc:sldMk cId="831389168" sldId="338"/>
        </pc:sldMkLst>
      </pc:sldChg>
      <pc:sldChg chg="addSp delSp mod modNotesTx">
        <pc:chgData name="Tracy F. Cramer" userId="49b32621-e6e7-42ff-bd47-efaf5e1edc3f" providerId="ADAL" clId="{B7DB7566-66B4-402B-A34E-39E4C9ADFE3F}" dt="2020-09-21T19:09:55.901" v="166"/>
        <pc:sldMkLst>
          <pc:docMk/>
          <pc:sldMk cId="646243253" sldId="339"/>
        </pc:sldMkLst>
        <pc:spChg chg="add del">
          <ac:chgData name="Tracy F. Cramer" userId="49b32621-e6e7-42ff-bd47-efaf5e1edc3f" providerId="ADAL" clId="{B7DB7566-66B4-402B-A34E-39E4C9ADFE3F}" dt="2020-09-21T19:09:53.447" v="165" actId="22"/>
          <ac:spMkLst>
            <pc:docMk/>
            <pc:sldMk cId="646243253" sldId="339"/>
            <ac:spMk id="6" creationId="{18D1969E-26E8-4255-B07C-F4704BF14A0B}"/>
          </ac:spMkLst>
        </pc:spChg>
      </pc:sldChg>
      <pc:sldChg chg="modNotesTx">
        <pc:chgData name="Tracy F. Cramer" userId="49b32621-e6e7-42ff-bd47-efaf5e1edc3f" providerId="ADAL" clId="{B7DB7566-66B4-402B-A34E-39E4C9ADFE3F}" dt="2020-09-21T19:24:17.346" v="566"/>
        <pc:sldMkLst>
          <pc:docMk/>
          <pc:sldMk cId="3133912511" sldId="340"/>
        </pc:sldMkLst>
      </pc:sldChg>
      <pc:sldChg chg="modNotesTx">
        <pc:chgData name="Tracy F. Cramer" userId="49b32621-e6e7-42ff-bd47-efaf5e1edc3f" providerId="ADAL" clId="{B7DB7566-66B4-402B-A34E-39E4C9ADFE3F}" dt="2020-09-21T19:23:38.682" v="565"/>
        <pc:sldMkLst>
          <pc:docMk/>
          <pc:sldMk cId="1796603392" sldId="341"/>
        </pc:sldMkLst>
      </pc:sldChg>
      <pc:sldChg chg="modNotesTx">
        <pc:chgData name="Tracy F. Cramer" userId="49b32621-e6e7-42ff-bd47-efaf5e1edc3f" providerId="ADAL" clId="{B7DB7566-66B4-402B-A34E-39E4C9ADFE3F}" dt="2020-09-21T19:28:22.977" v="682"/>
        <pc:sldMkLst>
          <pc:docMk/>
          <pc:sldMk cId="3508680872" sldId="342"/>
        </pc:sldMkLst>
      </pc:sldChg>
      <pc:sldChg chg="ord modNotesTx">
        <pc:chgData name="Tracy F. Cramer" userId="49b32621-e6e7-42ff-bd47-efaf5e1edc3f" providerId="ADAL" clId="{B7DB7566-66B4-402B-A34E-39E4C9ADFE3F}" dt="2020-09-21T19:01:08.959" v="142"/>
        <pc:sldMkLst>
          <pc:docMk/>
          <pc:sldMk cId="1474968275" sldId="343"/>
        </pc:sldMkLst>
      </pc:sldChg>
      <pc:sldChg chg="modNotesTx">
        <pc:chgData name="Tracy F. Cramer" userId="49b32621-e6e7-42ff-bd47-efaf5e1edc3f" providerId="ADAL" clId="{B7DB7566-66B4-402B-A34E-39E4C9ADFE3F}" dt="2020-09-21T18:46:15.404" v="86" actId="20577"/>
        <pc:sldMkLst>
          <pc:docMk/>
          <pc:sldMk cId="1981129317" sldId="344"/>
        </pc:sldMkLst>
      </pc:sldChg>
      <pc:sldChg chg="ord modNotesTx">
        <pc:chgData name="Tracy F. Cramer" userId="49b32621-e6e7-42ff-bd47-efaf5e1edc3f" providerId="ADAL" clId="{B7DB7566-66B4-402B-A34E-39E4C9ADFE3F}" dt="2020-09-21T19:25:07.085" v="571"/>
        <pc:sldMkLst>
          <pc:docMk/>
          <pc:sldMk cId="2482445570" sldId="345"/>
        </pc:sldMkLst>
      </pc:sldChg>
      <pc:sldChg chg="modNotesTx">
        <pc:chgData name="Tracy F. Cramer" userId="49b32621-e6e7-42ff-bd47-efaf5e1edc3f" providerId="ADAL" clId="{B7DB7566-66B4-402B-A34E-39E4C9ADFE3F}" dt="2020-09-21T18:52:11.628" v="92"/>
        <pc:sldMkLst>
          <pc:docMk/>
          <pc:sldMk cId="4102748236" sldId="347"/>
        </pc:sldMkLst>
      </pc:sldChg>
      <pc:sldChg chg="modNotesTx">
        <pc:chgData name="Tracy F. Cramer" userId="49b32621-e6e7-42ff-bd47-efaf5e1edc3f" providerId="ADAL" clId="{B7DB7566-66B4-402B-A34E-39E4C9ADFE3F}" dt="2020-09-21T18:52:57.291" v="93"/>
        <pc:sldMkLst>
          <pc:docMk/>
          <pc:sldMk cId="2899991220" sldId="348"/>
        </pc:sldMkLst>
      </pc:sldChg>
      <pc:sldChg chg="modNotesTx">
        <pc:chgData name="Tracy F. Cramer" userId="49b32621-e6e7-42ff-bd47-efaf5e1edc3f" providerId="ADAL" clId="{B7DB7566-66B4-402B-A34E-39E4C9ADFE3F}" dt="2020-09-21T19:18:19.596" v="557" actId="20577"/>
        <pc:sldMkLst>
          <pc:docMk/>
          <pc:sldMk cId="3081109005" sldId="349"/>
        </pc:sldMkLst>
      </pc:sldChg>
      <pc:sldChg chg="modNotesTx">
        <pc:chgData name="Tracy F. Cramer" userId="49b32621-e6e7-42ff-bd47-efaf5e1edc3f" providerId="ADAL" clId="{B7DB7566-66B4-402B-A34E-39E4C9ADFE3F}" dt="2020-09-21T19:12:01.505" v="231"/>
        <pc:sldMkLst>
          <pc:docMk/>
          <pc:sldMk cId="1927284423" sldId="350"/>
        </pc:sldMkLst>
      </pc:sldChg>
      <pc:sldChg chg="del modNotesTx">
        <pc:chgData name="Tracy F. Cramer" userId="49b32621-e6e7-42ff-bd47-efaf5e1edc3f" providerId="ADAL" clId="{B7DB7566-66B4-402B-A34E-39E4C9ADFE3F}" dt="2020-09-21T19:15:03.250" v="265" actId="2696"/>
        <pc:sldMkLst>
          <pc:docMk/>
          <pc:sldMk cId="18449367" sldId="351"/>
        </pc:sldMkLst>
      </pc:sldChg>
      <pc:sldChg chg="modNotesTx">
        <pc:chgData name="Tracy F. Cramer" userId="49b32621-e6e7-42ff-bd47-efaf5e1edc3f" providerId="ADAL" clId="{B7DB7566-66B4-402B-A34E-39E4C9ADFE3F}" dt="2020-09-21T19:17:06.035" v="369" actId="20577"/>
        <pc:sldMkLst>
          <pc:docMk/>
          <pc:sldMk cId="1460436240" sldId="352"/>
        </pc:sldMkLst>
      </pc:sldChg>
      <pc:sldChg chg="modNotesTx">
        <pc:chgData name="Tracy F. Cramer" userId="49b32621-e6e7-42ff-bd47-efaf5e1edc3f" providerId="ADAL" clId="{B7DB7566-66B4-402B-A34E-39E4C9ADFE3F}" dt="2020-09-22T19:20:51.334" v="702" actId="6549"/>
        <pc:sldMkLst>
          <pc:docMk/>
          <pc:sldMk cId="1572508458" sldId="353"/>
        </pc:sldMkLst>
      </pc:sldChg>
      <pc:sldChg chg="modNotesTx">
        <pc:chgData name="Tracy F. Cramer" userId="49b32621-e6e7-42ff-bd47-efaf5e1edc3f" providerId="ADAL" clId="{B7DB7566-66B4-402B-A34E-39E4C9ADFE3F}" dt="2020-09-21T19:19:14.706" v="559"/>
        <pc:sldMkLst>
          <pc:docMk/>
          <pc:sldMk cId="4216182002" sldId="354"/>
        </pc:sldMkLst>
      </pc:sldChg>
    </pc:docChg>
  </pc:docChgLst>
  <pc:docChgLst>
    <pc:chgData name="Tracy F. Cramer" userId="49b32621-e6e7-42ff-bd47-efaf5e1edc3f" providerId="ADAL" clId="{7E9149EF-B538-4A3D-8396-C632F4B26408}"/>
    <pc:docChg chg="undo redo custSel addSld delSld modSld sldOrd">
      <pc:chgData name="Tracy F. Cramer" userId="49b32621-e6e7-42ff-bd47-efaf5e1edc3f" providerId="ADAL" clId="{7E9149EF-B538-4A3D-8396-C632F4B26408}" dt="2020-08-21T16:34:12.863" v="2306" actId="6549"/>
      <pc:docMkLst>
        <pc:docMk/>
      </pc:docMkLst>
      <pc:sldChg chg="modSp mod">
        <pc:chgData name="Tracy F. Cramer" userId="49b32621-e6e7-42ff-bd47-efaf5e1edc3f" providerId="ADAL" clId="{7E9149EF-B538-4A3D-8396-C632F4B26408}" dt="2020-08-19T18:59:24.590" v="2012" actId="20577"/>
        <pc:sldMkLst>
          <pc:docMk/>
          <pc:sldMk cId="3319307358" sldId="270"/>
        </pc:sldMkLst>
        <pc:spChg chg="mod">
          <ac:chgData name="Tracy F. Cramer" userId="49b32621-e6e7-42ff-bd47-efaf5e1edc3f" providerId="ADAL" clId="{7E9149EF-B538-4A3D-8396-C632F4B26408}" dt="2020-08-19T18:59:24.590" v="2012" actId="20577"/>
          <ac:spMkLst>
            <pc:docMk/>
            <pc:sldMk cId="3319307358" sldId="270"/>
            <ac:spMk id="12" creationId="{717AF008-8B21-4A4A-877A-76DC11E53C9F}"/>
          </ac:spMkLst>
        </pc:spChg>
      </pc:sldChg>
      <pc:sldChg chg="modSp mod">
        <pc:chgData name="Tracy F. Cramer" userId="49b32621-e6e7-42ff-bd47-efaf5e1edc3f" providerId="ADAL" clId="{7E9149EF-B538-4A3D-8396-C632F4B26408}" dt="2020-08-18T16:16:47.397" v="1947" actId="6549"/>
        <pc:sldMkLst>
          <pc:docMk/>
          <pc:sldMk cId="2624914315" sldId="275"/>
        </pc:sldMkLst>
        <pc:spChg chg="mod">
          <ac:chgData name="Tracy F. Cramer" userId="49b32621-e6e7-42ff-bd47-efaf5e1edc3f" providerId="ADAL" clId="{7E9149EF-B538-4A3D-8396-C632F4B26408}" dt="2020-08-18T16:16:47.397" v="1947" actId="6549"/>
          <ac:spMkLst>
            <pc:docMk/>
            <pc:sldMk cId="2624914315" sldId="275"/>
            <ac:spMk id="3" creationId="{B37E7DA5-10AB-461A-AF52-6DB4D9DB24D3}"/>
          </ac:spMkLst>
        </pc:spChg>
      </pc:sldChg>
      <pc:sldChg chg="modSp mod">
        <pc:chgData name="Tracy F. Cramer" userId="49b32621-e6e7-42ff-bd47-efaf5e1edc3f" providerId="ADAL" clId="{7E9149EF-B538-4A3D-8396-C632F4B26408}" dt="2020-08-20T18:33:03.435" v="2042" actId="20577"/>
        <pc:sldMkLst>
          <pc:docMk/>
          <pc:sldMk cId="32679735" sldId="282"/>
        </pc:sldMkLst>
        <pc:spChg chg="mod">
          <ac:chgData name="Tracy F. Cramer" userId="49b32621-e6e7-42ff-bd47-efaf5e1edc3f" providerId="ADAL" clId="{7E9149EF-B538-4A3D-8396-C632F4B26408}" dt="2020-08-20T18:33:03.435" v="2042" actId="20577"/>
          <ac:spMkLst>
            <pc:docMk/>
            <pc:sldMk cId="32679735" sldId="282"/>
            <ac:spMk id="3" creationId="{B37E7DA5-10AB-461A-AF52-6DB4D9DB24D3}"/>
          </ac:spMkLst>
        </pc:spChg>
      </pc:sldChg>
      <pc:sldChg chg="addSp delSp modSp mod addAnim delAnim modAnim">
        <pc:chgData name="Tracy F. Cramer" userId="49b32621-e6e7-42ff-bd47-efaf5e1edc3f" providerId="ADAL" clId="{7E9149EF-B538-4A3D-8396-C632F4B26408}" dt="2020-08-18T17:58:50.856" v="1956" actId="14100"/>
        <pc:sldMkLst>
          <pc:docMk/>
          <pc:sldMk cId="4251724575" sldId="285"/>
        </pc:sldMkLst>
        <pc:spChg chg="mod">
          <ac:chgData name="Tracy F. Cramer" userId="49b32621-e6e7-42ff-bd47-efaf5e1edc3f" providerId="ADAL" clId="{7E9149EF-B538-4A3D-8396-C632F4B26408}" dt="2020-08-17T18:20:27.490" v="402" actId="20577"/>
          <ac:spMkLst>
            <pc:docMk/>
            <pc:sldMk cId="4251724575" sldId="285"/>
            <ac:spMk id="2" creationId="{DD993ECC-F938-4A67-A4BC-8DEFD455272A}"/>
          </ac:spMkLst>
        </pc:spChg>
        <pc:spChg chg="add del mod">
          <ac:chgData name="Tracy F. Cramer" userId="49b32621-e6e7-42ff-bd47-efaf5e1edc3f" providerId="ADAL" clId="{7E9149EF-B538-4A3D-8396-C632F4B26408}" dt="2020-08-17T23:07:30.215" v="1936" actId="21"/>
          <ac:spMkLst>
            <pc:docMk/>
            <pc:sldMk cId="4251724575" sldId="285"/>
            <ac:spMk id="7" creationId="{4E40264B-C02E-41AA-B7CF-DBDB7106D138}"/>
          </ac:spMkLst>
        </pc:spChg>
        <pc:spChg chg="add del mod">
          <ac:chgData name="Tracy F. Cramer" userId="49b32621-e6e7-42ff-bd47-efaf5e1edc3f" providerId="ADAL" clId="{7E9149EF-B538-4A3D-8396-C632F4B26408}" dt="2020-08-18T17:57:04.367" v="1950"/>
          <ac:spMkLst>
            <pc:docMk/>
            <pc:sldMk cId="4251724575" sldId="285"/>
            <ac:spMk id="7" creationId="{9E6DECA7-578D-4E61-84DB-318F97A7F18C}"/>
          </ac:spMkLst>
        </pc:spChg>
        <pc:picChg chg="add del">
          <ac:chgData name="Tracy F. Cramer" userId="49b32621-e6e7-42ff-bd47-efaf5e1edc3f" providerId="ADAL" clId="{7E9149EF-B538-4A3D-8396-C632F4B26408}" dt="2020-08-18T17:56:46.454" v="1949" actId="478"/>
          <ac:picMkLst>
            <pc:docMk/>
            <pc:sldMk cId="4251724575" sldId="285"/>
            <ac:picMk id="6" creationId="{D0382115-E681-44EC-9096-32E1DD6F50E6}"/>
          </ac:picMkLst>
        </pc:picChg>
        <pc:picChg chg="add mod">
          <ac:chgData name="Tracy F. Cramer" userId="49b32621-e6e7-42ff-bd47-efaf5e1edc3f" providerId="ADAL" clId="{7E9149EF-B538-4A3D-8396-C632F4B26408}" dt="2020-08-18T17:58:50.856" v="1956" actId="14100"/>
          <ac:picMkLst>
            <pc:docMk/>
            <pc:sldMk cId="4251724575" sldId="285"/>
            <ac:picMk id="8" creationId="{51193616-BF92-4703-BDEF-6D353921A7D7}"/>
          </ac:picMkLst>
        </pc:picChg>
      </pc:sldChg>
      <pc:sldChg chg="modSp mod">
        <pc:chgData name="Tracy F. Cramer" userId="49b32621-e6e7-42ff-bd47-efaf5e1edc3f" providerId="ADAL" clId="{7E9149EF-B538-4A3D-8396-C632F4B26408}" dt="2020-08-20T18:53:19.353" v="2045" actId="20577"/>
        <pc:sldMkLst>
          <pc:docMk/>
          <pc:sldMk cId="2084353708" sldId="286"/>
        </pc:sldMkLst>
        <pc:spChg chg="mod">
          <ac:chgData name="Tracy F. Cramer" userId="49b32621-e6e7-42ff-bd47-efaf5e1edc3f" providerId="ADAL" clId="{7E9149EF-B538-4A3D-8396-C632F4B26408}" dt="2020-08-20T18:53:19.353" v="2045" actId="20577"/>
          <ac:spMkLst>
            <pc:docMk/>
            <pc:sldMk cId="2084353708" sldId="286"/>
            <ac:spMk id="3" creationId="{97552C75-C20C-47D2-AE0A-C9FCE1B3538D}"/>
          </ac:spMkLst>
        </pc:spChg>
      </pc:sldChg>
      <pc:sldChg chg="modSp mod">
        <pc:chgData name="Tracy F. Cramer" userId="49b32621-e6e7-42ff-bd47-efaf5e1edc3f" providerId="ADAL" clId="{7E9149EF-B538-4A3D-8396-C632F4B26408}" dt="2020-08-17T16:35:06.105" v="166" actId="14100"/>
        <pc:sldMkLst>
          <pc:docMk/>
          <pc:sldMk cId="1762522213" sldId="290"/>
        </pc:sldMkLst>
        <pc:spChg chg="mod">
          <ac:chgData name="Tracy F. Cramer" userId="49b32621-e6e7-42ff-bd47-efaf5e1edc3f" providerId="ADAL" clId="{7E9149EF-B538-4A3D-8396-C632F4B26408}" dt="2020-08-17T16:35:06.105" v="166" actId="14100"/>
          <ac:spMkLst>
            <pc:docMk/>
            <pc:sldMk cId="1762522213" sldId="290"/>
            <ac:spMk id="3" creationId="{39BCDB95-853F-4281-A7BF-E833D075DA5E}"/>
          </ac:spMkLst>
        </pc:spChg>
      </pc:sldChg>
      <pc:sldChg chg="modSp mod">
        <pc:chgData name="Tracy F. Cramer" userId="49b32621-e6e7-42ff-bd47-efaf5e1edc3f" providerId="ADAL" clId="{7E9149EF-B538-4A3D-8396-C632F4B26408}" dt="2020-08-19T15:52:23.044" v="1995" actId="20577"/>
        <pc:sldMkLst>
          <pc:docMk/>
          <pc:sldMk cId="1290852042" sldId="291"/>
        </pc:sldMkLst>
        <pc:spChg chg="mod">
          <ac:chgData name="Tracy F. Cramer" userId="49b32621-e6e7-42ff-bd47-efaf5e1edc3f" providerId="ADAL" clId="{7E9149EF-B538-4A3D-8396-C632F4B26408}" dt="2020-08-19T15:52:23.044" v="1995" actId="20577"/>
          <ac:spMkLst>
            <pc:docMk/>
            <pc:sldMk cId="1290852042" sldId="291"/>
            <ac:spMk id="2" creationId="{87D99068-2B93-4F89-9A8F-F8251CDECC78}"/>
          </ac:spMkLst>
        </pc:spChg>
        <pc:spChg chg="mod">
          <ac:chgData name="Tracy F. Cramer" userId="49b32621-e6e7-42ff-bd47-efaf5e1edc3f" providerId="ADAL" clId="{7E9149EF-B538-4A3D-8396-C632F4B26408}" dt="2020-08-14T19:49:12.717" v="117" actId="6549"/>
          <ac:spMkLst>
            <pc:docMk/>
            <pc:sldMk cId="1290852042" sldId="291"/>
            <ac:spMk id="6" creationId="{9D152269-6429-4146-BD84-F42E76DE44FC}"/>
          </ac:spMkLst>
        </pc:spChg>
      </pc:sldChg>
      <pc:sldChg chg="modSp mod">
        <pc:chgData name="Tracy F. Cramer" userId="49b32621-e6e7-42ff-bd47-efaf5e1edc3f" providerId="ADAL" clId="{7E9149EF-B538-4A3D-8396-C632F4B26408}" dt="2020-08-17T16:39:05.829" v="187" actId="14100"/>
        <pc:sldMkLst>
          <pc:docMk/>
          <pc:sldMk cId="2564042065" sldId="292"/>
        </pc:sldMkLst>
        <pc:spChg chg="mod">
          <ac:chgData name="Tracy F. Cramer" userId="49b32621-e6e7-42ff-bd47-efaf5e1edc3f" providerId="ADAL" clId="{7E9149EF-B538-4A3D-8396-C632F4B26408}" dt="2020-08-17T16:38:46.933" v="184" actId="2711"/>
          <ac:spMkLst>
            <pc:docMk/>
            <pc:sldMk cId="2564042065" sldId="292"/>
            <ac:spMk id="2" creationId="{9B466982-7172-491C-9C14-2A4C4ED306BC}"/>
          </ac:spMkLst>
        </pc:spChg>
        <pc:graphicFrameChg chg="mod">
          <ac:chgData name="Tracy F. Cramer" userId="49b32621-e6e7-42ff-bd47-efaf5e1edc3f" providerId="ADAL" clId="{7E9149EF-B538-4A3D-8396-C632F4B26408}" dt="2020-08-17T16:39:05.829" v="187" actId="14100"/>
          <ac:graphicFrameMkLst>
            <pc:docMk/>
            <pc:sldMk cId="2564042065" sldId="292"/>
            <ac:graphicFrameMk id="4" creationId="{4FB5757E-412C-49F0-92C9-5067FB01EA98}"/>
          </ac:graphicFrameMkLst>
        </pc:graphicFrameChg>
      </pc:sldChg>
      <pc:sldChg chg="modSp mod">
        <pc:chgData name="Tracy F. Cramer" userId="49b32621-e6e7-42ff-bd47-efaf5e1edc3f" providerId="ADAL" clId="{7E9149EF-B538-4A3D-8396-C632F4B26408}" dt="2020-08-21T14:50:42.462" v="2073" actId="20577"/>
        <pc:sldMkLst>
          <pc:docMk/>
          <pc:sldMk cId="2006411894" sldId="296"/>
        </pc:sldMkLst>
        <pc:spChg chg="mod">
          <ac:chgData name="Tracy F. Cramer" userId="49b32621-e6e7-42ff-bd47-efaf5e1edc3f" providerId="ADAL" clId="{7E9149EF-B538-4A3D-8396-C632F4B26408}" dt="2020-08-19T15:29:55.910" v="1964" actId="20577"/>
          <ac:spMkLst>
            <pc:docMk/>
            <pc:sldMk cId="2006411894" sldId="296"/>
            <ac:spMk id="2" creationId="{16B9FD75-9848-4F9D-8016-ECA7645F185B}"/>
          </ac:spMkLst>
        </pc:spChg>
        <pc:spChg chg="mod">
          <ac:chgData name="Tracy F. Cramer" userId="49b32621-e6e7-42ff-bd47-efaf5e1edc3f" providerId="ADAL" clId="{7E9149EF-B538-4A3D-8396-C632F4B26408}" dt="2020-08-21T14:50:42.462" v="2073" actId="20577"/>
          <ac:spMkLst>
            <pc:docMk/>
            <pc:sldMk cId="2006411894" sldId="296"/>
            <ac:spMk id="3" creationId="{E6465149-34C6-4F34-AEAC-540CD74858AB}"/>
          </ac:spMkLst>
        </pc:spChg>
      </pc:sldChg>
      <pc:sldChg chg="modSp mod">
        <pc:chgData name="Tracy F. Cramer" userId="49b32621-e6e7-42ff-bd47-efaf5e1edc3f" providerId="ADAL" clId="{7E9149EF-B538-4A3D-8396-C632F4B26408}" dt="2020-08-19T15:51:47.569" v="1993"/>
        <pc:sldMkLst>
          <pc:docMk/>
          <pc:sldMk cId="397700325" sldId="306"/>
        </pc:sldMkLst>
        <pc:spChg chg="mod">
          <ac:chgData name="Tracy F. Cramer" userId="49b32621-e6e7-42ff-bd47-efaf5e1edc3f" providerId="ADAL" clId="{7E9149EF-B538-4A3D-8396-C632F4B26408}" dt="2020-08-19T15:51:47.569" v="1993"/>
          <ac:spMkLst>
            <pc:docMk/>
            <pc:sldMk cId="397700325" sldId="306"/>
            <ac:spMk id="2" creationId="{6FC2E92D-EEAA-4655-8F3C-A676651CEFCC}"/>
          </ac:spMkLst>
        </pc:spChg>
        <pc:spChg chg="mod">
          <ac:chgData name="Tracy F. Cramer" userId="49b32621-e6e7-42ff-bd47-efaf5e1edc3f" providerId="ADAL" clId="{7E9149EF-B538-4A3D-8396-C632F4B26408}" dt="2020-08-17T18:57:11.805" v="582" actId="255"/>
          <ac:spMkLst>
            <pc:docMk/>
            <pc:sldMk cId="397700325" sldId="306"/>
            <ac:spMk id="3" creationId="{EBDB8790-4485-46EE-8482-824BB7BCBEFC}"/>
          </ac:spMkLst>
        </pc:spChg>
      </pc:sldChg>
      <pc:sldChg chg="modSp add del mod">
        <pc:chgData name="Tracy F. Cramer" userId="49b32621-e6e7-42ff-bd47-efaf5e1edc3f" providerId="ADAL" clId="{7E9149EF-B538-4A3D-8396-C632F4B26408}" dt="2020-08-17T19:30:20.662" v="826" actId="2696"/>
        <pc:sldMkLst>
          <pc:docMk/>
          <pc:sldMk cId="1515297970" sldId="309"/>
        </pc:sldMkLst>
        <pc:spChg chg="mod">
          <ac:chgData name="Tracy F. Cramer" userId="49b32621-e6e7-42ff-bd47-efaf5e1edc3f" providerId="ADAL" clId="{7E9149EF-B538-4A3D-8396-C632F4B26408}" dt="2020-08-17T19:10:17.228" v="724" actId="12"/>
          <ac:spMkLst>
            <pc:docMk/>
            <pc:sldMk cId="1515297970" sldId="309"/>
            <ac:spMk id="2" creationId="{6FC2E92D-EEAA-4655-8F3C-A676651CEFCC}"/>
          </ac:spMkLst>
        </pc:spChg>
      </pc:sldChg>
      <pc:sldChg chg="modSp mod">
        <pc:chgData name="Tracy F. Cramer" userId="49b32621-e6e7-42ff-bd47-efaf5e1edc3f" providerId="ADAL" clId="{7E9149EF-B538-4A3D-8396-C632F4B26408}" dt="2020-08-19T15:53:15.793" v="1996"/>
        <pc:sldMkLst>
          <pc:docMk/>
          <pc:sldMk cId="257267705" sldId="310"/>
        </pc:sldMkLst>
        <pc:spChg chg="mod">
          <ac:chgData name="Tracy F. Cramer" userId="49b32621-e6e7-42ff-bd47-efaf5e1edc3f" providerId="ADAL" clId="{7E9149EF-B538-4A3D-8396-C632F4B26408}" dt="2020-08-19T15:53:15.793" v="1996"/>
          <ac:spMkLst>
            <pc:docMk/>
            <pc:sldMk cId="257267705" sldId="310"/>
            <ac:spMk id="2" creationId="{6FC2E92D-EEAA-4655-8F3C-A676651CEFCC}"/>
          </ac:spMkLst>
        </pc:spChg>
        <pc:spChg chg="mod">
          <ac:chgData name="Tracy F. Cramer" userId="49b32621-e6e7-42ff-bd47-efaf5e1edc3f" providerId="ADAL" clId="{7E9149EF-B538-4A3D-8396-C632F4B26408}" dt="2020-08-17T19:35:44.036" v="903" actId="20577"/>
          <ac:spMkLst>
            <pc:docMk/>
            <pc:sldMk cId="257267705" sldId="310"/>
            <ac:spMk id="5" creationId="{B78FE57D-1603-4020-A6DF-C19B30D070D3}"/>
          </ac:spMkLst>
        </pc:spChg>
      </pc:sldChg>
      <pc:sldChg chg="modSp del mod">
        <pc:chgData name="Tracy F. Cramer" userId="49b32621-e6e7-42ff-bd47-efaf5e1edc3f" providerId="ADAL" clId="{7E9149EF-B538-4A3D-8396-C632F4B26408}" dt="2020-08-17T19:42:35.122" v="950" actId="2696"/>
        <pc:sldMkLst>
          <pc:docMk/>
          <pc:sldMk cId="2720216811" sldId="312"/>
        </pc:sldMkLst>
        <pc:spChg chg="mod">
          <ac:chgData name="Tracy F. Cramer" userId="49b32621-e6e7-42ff-bd47-efaf5e1edc3f" providerId="ADAL" clId="{7E9149EF-B538-4A3D-8396-C632F4B26408}" dt="2020-08-17T19:36:36.768" v="910" actId="6549"/>
          <ac:spMkLst>
            <pc:docMk/>
            <pc:sldMk cId="2720216811" sldId="312"/>
            <ac:spMk id="3" creationId="{EBDB8790-4485-46EE-8482-824BB7BCBEFC}"/>
          </ac:spMkLst>
        </pc:spChg>
      </pc:sldChg>
      <pc:sldChg chg="modSp mod">
        <pc:chgData name="Tracy F. Cramer" userId="49b32621-e6e7-42ff-bd47-efaf5e1edc3f" providerId="ADAL" clId="{7E9149EF-B538-4A3D-8396-C632F4B26408}" dt="2020-08-17T19:43:40.894" v="956" actId="255"/>
        <pc:sldMkLst>
          <pc:docMk/>
          <pc:sldMk cId="420193839" sldId="313"/>
        </pc:sldMkLst>
        <pc:spChg chg="mod">
          <ac:chgData name="Tracy F. Cramer" userId="49b32621-e6e7-42ff-bd47-efaf5e1edc3f" providerId="ADAL" clId="{7E9149EF-B538-4A3D-8396-C632F4B26408}" dt="2020-08-17T19:43:40.894" v="956" actId="255"/>
          <ac:spMkLst>
            <pc:docMk/>
            <pc:sldMk cId="420193839" sldId="313"/>
            <ac:spMk id="2" creationId="{4035C68F-7741-4F71-89D6-F44F6CEE8E5B}"/>
          </ac:spMkLst>
        </pc:spChg>
      </pc:sldChg>
      <pc:sldChg chg="del">
        <pc:chgData name="Tracy F. Cramer" userId="49b32621-e6e7-42ff-bd47-efaf5e1edc3f" providerId="ADAL" clId="{7E9149EF-B538-4A3D-8396-C632F4B26408}" dt="2020-08-17T19:55:59.161" v="1117" actId="47"/>
        <pc:sldMkLst>
          <pc:docMk/>
          <pc:sldMk cId="2179865561" sldId="314"/>
        </pc:sldMkLst>
      </pc:sldChg>
      <pc:sldChg chg="modSp mod">
        <pc:chgData name="Tracy F. Cramer" userId="49b32621-e6e7-42ff-bd47-efaf5e1edc3f" providerId="ADAL" clId="{7E9149EF-B538-4A3D-8396-C632F4B26408}" dt="2020-08-21T16:22:43.128" v="2298" actId="6549"/>
        <pc:sldMkLst>
          <pc:docMk/>
          <pc:sldMk cId="2313675728" sldId="315"/>
        </pc:sldMkLst>
        <pc:spChg chg="mod">
          <ac:chgData name="Tracy F. Cramer" userId="49b32621-e6e7-42ff-bd47-efaf5e1edc3f" providerId="ADAL" clId="{7E9149EF-B538-4A3D-8396-C632F4B26408}" dt="2020-08-21T16:22:43.128" v="2298" actId="6549"/>
          <ac:spMkLst>
            <pc:docMk/>
            <pc:sldMk cId="2313675728" sldId="315"/>
            <ac:spMk id="2" creationId="{4DF629F4-8388-4FFA-A520-6A663D274C8B}"/>
          </ac:spMkLst>
        </pc:spChg>
        <pc:spChg chg="mod">
          <ac:chgData name="Tracy F. Cramer" userId="49b32621-e6e7-42ff-bd47-efaf5e1edc3f" providerId="ADAL" clId="{7E9149EF-B538-4A3D-8396-C632F4B26408}" dt="2020-08-21T16:21:55.908" v="2291" actId="27636"/>
          <ac:spMkLst>
            <pc:docMk/>
            <pc:sldMk cId="2313675728" sldId="315"/>
            <ac:spMk id="3" creationId="{17E12633-553A-4BD2-A427-CC5F86E97921}"/>
          </ac:spMkLst>
        </pc:spChg>
      </pc:sldChg>
      <pc:sldChg chg="addSp delSp del mod">
        <pc:chgData name="Tracy F. Cramer" userId="49b32621-e6e7-42ff-bd47-efaf5e1edc3f" providerId="ADAL" clId="{7E9149EF-B538-4A3D-8396-C632F4B26408}" dt="2020-08-17T22:41:24.467" v="1776" actId="2696"/>
        <pc:sldMkLst>
          <pc:docMk/>
          <pc:sldMk cId="1848016738" sldId="320"/>
        </pc:sldMkLst>
        <pc:spChg chg="add del">
          <ac:chgData name="Tracy F. Cramer" userId="49b32621-e6e7-42ff-bd47-efaf5e1edc3f" providerId="ADAL" clId="{7E9149EF-B538-4A3D-8396-C632F4B26408}" dt="2020-08-17T22:29:25.677" v="1677" actId="22"/>
          <ac:spMkLst>
            <pc:docMk/>
            <pc:sldMk cId="1848016738" sldId="320"/>
            <ac:spMk id="7" creationId="{E5E26678-3936-4EDD-8919-F1749517DC42}"/>
          </ac:spMkLst>
        </pc:spChg>
      </pc:sldChg>
      <pc:sldChg chg="modSp mod">
        <pc:chgData name="Tracy F. Cramer" userId="49b32621-e6e7-42ff-bd47-efaf5e1edc3f" providerId="ADAL" clId="{7E9149EF-B538-4A3D-8396-C632F4B26408}" dt="2020-08-17T17:15:59.772" v="312" actId="207"/>
        <pc:sldMkLst>
          <pc:docMk/>
          <pc:sldMk cId="3741545950" sldId="323"/>
        </pc:sldMkLst>
        <pc:spChg chg="mod">
          <ac:chgData name="Tracy F. Cramer" userId="49b32621-e6e7-42ff-bd47-efaf5e1edc3f" providerId="ADAL" clId="{7E9149EF-B538-4A3D-8396-C632F4B26408}" dt="2020-08-17T16:46:11.640" v="233"/>
          <ac:spMkLst>
            <pc:docMk/>
            <pc:sldMk cId="3741545950" sldId="323"/>
            <ac:spMk id="2" creationId="{1F2DA0F7-EE04-4FC0-8B5D-61DD197C9316}"/>
          </ac:spMkLst>
        </pc:spChg>
        <pc:spChg chg="mod">
          <ac:chgData name="Tracy F. Cramer" userId="49b32621-e6e7-42ff-bd47-efaf5e1edc3f" providerId="ADAL" clId="{7E9149EF-B538-4A3D-8396-C632F4B26408}" dt="2020-08-17T17:15:59.772" v="312" actId="207"/>
          <ac:spMkLst>
            <pc:docMk/>
            <pc:sldMk cId="3741545950" sldId="323"/>
            <ac:spMk id="3" creationId="{0DF709F2-C49C-49B3-8A25-B44A6F6DA5E1}"/>
          </ac:spMkLst>
        </pc:spChg>
      </pc:sldChg>
      <pc:sldChg chg="modSp mod">
        <pc:chgData name="Tracy F. Cramer" userId="49b32621-e6e7-42ff-bd47-efaf5e1edc3f" providerId="ADAL" clId="{7E9149EF-B538-4A3D-8396-C632F4B26408}" dt="2020-08-21T14:54:06.917" v="2119" actId="6549"/>
        <pc:sldMkLst>
          <pc:docMk/>
          <pc:sldMk cId="3645539829" sldId="324"/>
        </pc:sldMkLst>
        <pc:spChg chg="mod">
          <ac:chgData name="Tracy F. Cramer" userId="49b32621-e6e7-42ff-bd47-efaf5e1edc3f" providerId="ADAL" clId="{7E9149EF-B538-4A3D-8396-C632F4B26408}" dt="2020-08-17T16:46:36.910" v="238"/>
          <ac:spMkLst>
            <pc:docMk/>
            <pc:sldMk cId="3645539829" sldId="324"/>
            <ac:spMk id="2" creationId="{1F2DA0F7-EE04-4FC0-8B5D-61DD197C9316}"/>
          </ac:spMkLst>
        </pc:spChg>
        <pc:spChg chg="mod">
          <ac:chgData name="Tracy F. Cramer" userId="49b32621-e6e7-42ff-bd47-efaf5e1edc3f" providerId="ADAL" clId="{7E9149EF-B538-4A3D-8396-C632F4B26408}" dt="2020-08-21T14:54:06.917" v="2119" actId="6549"/>
          <ac:spMkLst>
            <pc:docMk/>
            <pc:sldMk cId="3645539829" sldId="324"/>
            <ac:spMk id="3" creationId="{0DF709F2-C49C-49B3-8A25-B44A6F6DA5E1}"/>
          </ac:spMkLst>
        </pc:spChg>
      </pc:sldChg>
      <pc:sldChg chg="modSp mod">
        <pc:chgData name="Tracy F. Cramer" userId="49b32621-e6e7-42ff-bd47-efaf5e1edc3f" providerId="ADAL" clId="{7E9149EF-B538-4A3D-8396-C632F4B26408}" dt="2020-08-21T14:55:58.943" v="2122" actId="6549"/>
        <pc:sldMkLst>
          <pc:docMk/>
          <pc:sldMk cId="3896083861" sldId="326"/>
        </pc:sldMkLst>
        <pc:spChg chg="mod">
          <ac:chgData name="Tracy F. Cramer" userId="49b32621-e6e7-42ff-bd47-efaf5e1edc3f" providerId="ADAL" clId="{7E9149EF-B538-4A3D-8396-C632F4B26408}" dt="2020-08-17T16:47:06.748" v="243"/>
          <ac:spMkLst>
            <pc:docMk/>
            <pc:sldMk cId="3896083861" sldId="326"/>
            <ac:spMk id="2" creationId="{1F2DA0F7-EE04-4FC0-8B5D-61DD197C9316}"/>
          </ac:spMkLst>
        </pc:spChg>
        <pc:spChg chg="mod">
          <ac:chgData name="Tracy F. Cramer" userId="49b32621-e6e7-42ff-bd47-efaf5e1edc3f" providerId="ADAL" clId="{7E9149EF-B538-4A3D-8396-C632F4B26408}" dt="2020-08-21T14:55:58.943" v="2122" actId="6549"/>
          <ac:spMkLst>
            <pc:docMk/>
            <pc:sldMk cId="3896083861" sldId="326"/>
            <ac:spMk id="3" creationId="{0DF709F2-C49C-49B3-8A25-B44A6F6DA5E1}"/>
          </ac:spMkLst>
        </pc:spChg>
      </pc:sldChg>
      <pc:sldChg chg="modSp mod">
        <pc:chgData name="Tracy F. Cramer" userId="49b32621-e6e7-42ff-bd47-efaf5e1edc3f" providerId="ADAL" clId="{7E9149EF-B538-4A3D-8396-C632F4B26408}" dt="2020-08-19T15:10:37.719" v="1957" actId="20577"/>
        <pc:sldMkLst>
          <pc:docMk/>
          <pc:sldMk cId="404409777" sldId="327"/>
        </pc:sldMkLst>
        <pc:spChg chg="mod">
          <ac:chgData name="Tracy F. Cramer" userId="49b32621-e6e7-42ff-bd47-efaf5e1edc3f" providerId="ADAL" clId="{7E9149EF-B538-4A3D-8396-C632F4B26408}" dt="2020-08-14T19:51:14.876" v="124" actId="20577"/>
          <ac:spMkLst>
            <pc:docMk/>
            <pc:sldMk cId="404409777" sldId="327"/>
            <ac:spMk id="2" creationId="{8015F1F5-D60A-4FF1-9D5C-045A7F193F29}"/>
          </ac:spMkLst>
        </pc:spChg>
        <pc:spChg chg="mod">
          <ac:chgData name="Tracy F. Cramer" userId="49b32621-e6e7-42ff-bd47-efaf5e1edc3f" providerId="ADAL" clId="{7E9149EF-B538-4A3D-8396-C632F4B26408}" dt="2020-08-19T15:10:37.719" v="1957" actId="20577"/>
          <ac:spMkLst>
            <pc:docMk/>
            <pc:sldMk cId="404409777" sldId="327"/>
            <ac:spMk id="3" creationId="{81B67E1E-F26C-47B2-9550-0C7760EB442E}"/>
          </ac:spMkLst>
        </pc:spChg>
      </pc:sldChg>
      <pc:sldChg chg="modSp mod">
        <pc:chgData name="Tracy F. Cramer" userId="49b32621-e6e7-42ff-bd47-efaf5e1edc3f" providerId="ADAL" clId="{7E9149EF-B538-4A3D-8396-C632F4B26408}" dt="2020-08-17T18:58:46.600" v="607" actId="6549"/>
        <pc:sldMkLst>
          <pc:docMk/>
          <pc:sldMk cId="3776235968" sldId="328"/>
        </pc:sldMkLst>
        <pc:spChg chg="mod">
          <ac:chgData name="Tracy F. Cramer" userId="49b32621-e6e7-42ff-bd47-efaf5e1edc3f" providerId="ADAL" clId="{7E9149EF-B538-4A3D-8396-C632F4B26408}" dt="2020-08-17T18:57:38.518" v="587"/>
          <ac:spMkLst>
            <pc:docMk/>
            <pc:sldMk cId="3776235968" sldId="328"/>
            <ac:spMk id="2" creationId="{1F2DA0F7-EE04-4FC0-8B5D-61DD197C9316}"/>
          </ac:spMkLst>
        </pc:spChg>
        <pc:spChg chg="mod">
          <ac:chgData name="Tracy F. Cramer" userId="49b32621-e6e7-42ff-bd47-efaf5e1edc3f" providerId="ADAL" clId="{7E9149EF-B538-4A3D-8396-C632F4B26408}" dt="2020-08-17T18:58:46.600" v="607" actId="6549"/>
          <ac:spMkLst>
            <pc:docMk/>
            <pc:sldMk cId="3776235968" sldId="328"/>
            <ac:spMk id="3" creationId="{0DF709F2-C49C-49B3-8A25-B44A6F6DA5E1}"/>
          </ac:spMkLst>
        </pc:spChg>
      </pc:sldChg>
      <pc:sldChg chg="addSp delSp modSp del mod">
        <pc:chgData name="Tracy F. Cramer" userId="49b32621-e6e7-42ff-bd47-efaf5e1edc3f" providerId="ADAL" clId="{7E9149EF-B538-4A3D-8396-C632F4B26408}" dt="2020-08-17T20:12:39.253" v="1306" actId="2696"/>
        <pc:sldMkLst>
          <pc:docMk/>
          <pc:sldMk cId="532309626" sldId="329"/>
        </pc:sldMkLst>
        <pc:spChg chg="mod">
          <ac:chgData name="Tracy F. Cramer" userId="49b32621-e6e7-42ff-bd47-efaf5e1edc3f" providerId="ADAL" clId="{7E9149EF-B538-4A3D-8396-C632F4B26408}" dt="2020-08-17T20:02:17.971" v="1168" actId="20577"/>
          <ac:spMkLst>
            <pc:docMk/>
            <pc:sldMk cId="532309626" sldId="329"/>
            <ac:spMk id="2" creationId="{0EE4F64E-555C-4260-AFC2-8B70CA446B21}"/>
          </ac:spMkLst>
        </pc:spChg>
        <pc:picChg chg="add del mod">
          <ac:chgData name="Tracy F. Cramer" userId="49b32621-e6e7-42ff-bd47-efaf5e1edc3f" providerId="ADAL" clId="{7E9149EF-B538-4A3D-8396-C632F4B26408}" dt="2020-08-17T20:02:32.639" v="1174" actId="1076"/>
          <ac:picMkLst>
            <pc:docMk/>
            <pc:sldMk cId="532309626" sldId="329"/>
            <ac:picMk id="5" creationId="{FA0FDB81-539B-497D-B042-3CD57EA99603}"/>
          </ac:picMkLst>
        </pc:picChg>
        <pc:picChg chg="del mod">
          <ac:chgData name="Tracy F. Cramer" userId="49b32621-e6e7-42ff-bd47-efaf5e1edc3f" providerId="ADAL" clId="{7E9149EF-B538-4A3D-8396-C632F4B26408}" dt="2020-08-17T20:02:11.650" v="1166" actId="21"/>
          <ac:picMkLst>
            <pc:docMk/>
            <pc:sldMk cId="532309626" sldId="329"/>
            <ac:picMk id="9" creationId="{874BD12B-EA51-4251-BCB1-970BF6B3AD17}"/>
          </ac:picMkLst>
        </pc:picChg>
        <pc:picChg chg="mod">
          <ac:chgData name="Tracy F. Cramer" userId="49b32621-e6e7-42ff-bd47-efaf5e1edc3f" providerId="ADAL" clId="{7E9149EF-B538-4A3D-8396-C632F4B26408}" dt="2020-08-17T20:09:30.996" v="1299" actId="1076"/>
          <ac:picMkLst>
            <pc:docMk/>
            <pc:sldMk cId="532309626" sldId="329"/>
            <ac:picMk id="10" creationId="{E0DF3C79-8E84-492E-8102-8E88E608C6F5}"/>
          </ac:picMkLst>
        </pc:picChg>
      </pc:sldChg>
      <pc:sldChg chg="modSp mod">
        <pc:chgData name="Tracy F. Cramer" userId="49b32621-e6e7-42ff-bd47-efaf5e1edc3f" providerId="ADAL" clId="{7E9149EF-B538-4A3D-8396-C632F4B26408}" dt="2020-08-21T16:15:00.064" v="2247" actId="20577"/>
        <pc:sldMkLst>
          <pc:docMk/>
          <pc:sldMk cId="290686129" sldId="330"/>
        </pc:sldMkLst>
        <pc:spChg chg="mod">
          <ac:chgData name="Tracy F. Cramer" userId="49b32621-e6e7-42ff-bd47-efaf5e1edc3f" providerId="ADAL" clId="{7E9149EF-B538-4A3D-8396-C632F4B26408}" dt="2020-08-21T16:15:00.064" v="2247" actId="20577"/>
          <ac:spMkLst>
            <pc:docMk/>
            <pc:sldMk cId="290686129" sldId="330"/>
            <ac:spMk id="2" creationId="{4D9B07F3-7EC1-4530-B831-6BD96C3458EC}"/>
          </ac:spMkLst>
        </pc:spChg>
      </pc:sldChg>
      <pc:sldChg chg="modSp mod">
        <pc:chgData name="Tracy F. Cramer" userId="49b32621-e6e7-42ff-bd47-efaf5e1edc3f" providerId="ADAL" clId="{7E9149EF-B538-4A3D-8396-C632F4B26408}" dt="2020-08-21T16:34:12.863" v="2306" actId="6549"/>
        <pc:sldMkLst>
          <pc:docMk/>
          <pc:sldMk cId="881966528" sldId="333"/>
        </pc:sldMkLst>
        <pc:spChg chg="mod">
          <ac:chgData name="Tracy F. Cramer" userId="49b32621-e6e7-42ff-bd47-efaf5e1edc3f" providerId="ADAL" clId="{7E9149EF-B538-4A3D-8396-C632F4B26408}" dt="2020-08-21T16:34:12.863" v="2306" actId="6549"/>
          <ac:spMkLst>
            <pc:docMk/>
            <pc:sldMk cId="881966528" sldId="333"/>
            <ac:spMk id="2" creationId="{8FD5EFAC-9068-474C-9225-438ED465E847}"/>
          </ac:spMkLst>
        </pc:spChg>
      </pc:sldChg>
      <pc:sldChg chg="modSp mod">
        <pc:chgData name="Tracy F. Cramer" userId="49b32621-e6e7-42ff-bd47-efaf5e1edc3f" providerId="ADAL" clId="{7E9149EF-B538-4A3D-8396-C632F4B26408}" dt="2020-08-17T16:48:43.585" v="287" actId="14100"/>
        <pc:sldMkLst>
          <pc:docMk/>
          <pc:sldMk cId="1873254702" sldId="335"/>
        </pc:sldMkLst>
        <pc:spChg chg="mod">
          <ac:chgData name="Tracy F. Cramer" userId="49b32621-e6e7-42ff-bd47-efaf5e1edc3f" providerId="ADAL" clId="{7E9149EF-B538-4A3D-8396-C632F4B26408}" dt="2020-08-17T16:48:14.369" v="283" actId="20577"/>
          <ac:spMkLst>
            <pc:docMk/>
            <pc:sldMk cId="1873254702" sldId="335"/>
            <ac:spMk id="2" creationId="{C658A473-D7D7-4B92-B602-DE51A9BE3BE9}"/>
          </ac:spMkLst>
        </pc:spChg>
        <pc:picChg chg="mod">
          <ac:chgData name="Tracy F. Cramer" userId="49b32621-e6e7-42ff-bd47-efaf5e1edc3f" providerId="ADAL" clId="{7E9149EF-B538-4A3D-8396-C632F4B26408}" dt="2020-08-17T16:48:43.585" v="287" actId="14100"/>
          <ac:picMkLst>
            <pc:docMk/>
            <pc:sldMk cId="1873254702" sldId="335"/>
            <ac:picMk id="6" creationId="{4A3C353B-0D33-4FF6-A31E-9D596AE94984}"/>
          </ac:picMkLst>
        </pc:picChg>
      </pc:sldChg>
      <pc:sldChg chg="addSp delSp modSp mod">
        <pc:chgData name="Tracy F. Cramer" userId="49b32621-e6e7-42ff-bd47-efaf5e1edc3f" providerId="ADAL" clId="{7E9149EF-B538-4A3D-8396-C632F4B26408}" dt="2020-08-17T18:20:44.490" v="403" actId="20577"/>
        <pc:sldMkLst>
          <pc:docMk/>
          <pc:sldMk cId="1747552886" sldId="336"/>
        </pc:sldMkLst>
        <pc:spChg chg="mod">
          <ac:chgData name="Tracy F. Cramer" userId="49b32621-e6e7-42ff-bd47-efaf5e1edc3f" providerId="ADAL" clId="{7E9149EF-B538-4A3D-8396-C632F4B26408}" dt="2020-08-17T18:20:44.490" v="403" actId="20577"/>
          <ac:spMkLst>
            <pc:docMk/>
            <pc:sldMk cId="1747552886" sldId="336"/>
            <ac:spMk id="2" creationId="{795516C7-E863-4DC3-96A4-E3EB713B7E2E}"/>
          </ac:spMkLst>
        </pc:spChg>
        <pc:spChg chg="add del mod">
          <ac:chgData name="Tracy F. Cramer" userId="49b32621-e6e7-42ff-bd47-efaf5e1edc3f" providerId="ADAL" clId="{7E9149EF-B538-4A3D-8396-C632F4B26408}" dt="2020-08-17T18:18:39.261" v="361" actId="21"/>
          <ac:spMkLst>
            <pc:docMk/>
            <pc:sldMk cId="1747552886" sldId="336"/>
            <ac:spMk id="8" creationId="{9279BB63-36E9-41DA-9BE5-8C81C23975B4}"/>
          </ac:spMkLst>
        </pc:spChg>
        <pc:spChg chg="add del mod">
          <ac:chgData name="Tracy F. Cramer" userId="49b32621-e6e7-42ff-bd47-efaf5e1edc3f" providerId="ADAL" clId="{7E9149EF-B538-4A3D-8396-C632F4B26408}" dt="2020-08-17T18:19:48.611" v="372"/>
          <ac:spMkLst>
            <pc:docMk/>
            <pc:sldMk cId="1747552886" sldId="336"/>
            <ac:spMk id="10" creationId="{20251F71-A38C-41C1-959C-BCF9522EAB1D}"/>
          </ac:spMkLst>
        </pc:spChg>
        <pc:picChg chg="add del mod">
          <ac:chgData name="Tracy F. Cramer" userId="49b32621-e6e7-42ff-bd47-efaf5e1edc3f" providerId="ADAL" clId="{7E9149EF-B538-4A3D-8396-C632F4B26408}" dt="2020-08-17T18:18:54.452" v="365" actId="478"/>
          <ac:picMkLst>
            <pc:docMk/>
            <pc:sldMk cId="1747552886" sldId="336"/>
            <ac:picMk id="5" creationId="{74951C0F-15E4-4B56-A025-1821A0EE3309}"/>
          </ac:picMkLst>
        </pc:picChg>
        <pc:picChg chg="add del mod">
          <ac:chgData name="Tracy F. Cramer" userId="49b32621-e6e7-42ff-bd47-efaf5e1edc3f" providerId="ADAL" clId="{7E9149EF-B538-4A3D-8396-C632F4B26408}" dt="2020-08-17T18:18:40.614" v="364"/>
          <ac:picMkLst>
            <pc:docMk/>
            <pc:sldMk cId="1747552886" sldId="336"/>
            <ac:picMk id="6" creationId="{66C37D68-1BAF-475A-BFBC-AB924D4D1A69}"/>
          </ac:picMkLst>
        </pc:picChg>
        <pc:picChg chg="add del mod ord">
          <ac:chgData name="Tracy F. Cramer" userId="49b32621-e6e7-42ff-bd47-efaf5e1edc3f" providerId="ADAL" clId="{7E9149EF-B538-4A3D-8396-C632F4B26408}" dt="2020-08-17T18:19:20.190" v="371" actId="22"/>
          <ac:picMkLst>
            <pc:docMk/>
            <pc:sldMk cId="1747552886" sldId="336"/>
            <ac:picMk id="12" creationId="{FF86E292-5E53-4992-B7D7-E571A00FAE3A}"/>
          </ac:picMkLst>
        </pc:picChg>
        <pc:picChg chg="add mod">
          <ac:chgData name="Tracy F. Cramer" userId="49b32621-e6e7-42ff-bd47-efaf5e1edc3f" providerId="ADAL" clId="{7E9149EF-B538-4A3D-8396-C632F4B26408}" dt="2020-08-17T18:19:48.611" v="372"/>
          <ac:picMkLst>
            <pc:docMk/>
            <pc:sldMk cId="1747552886" sldId="336"/>
            <ac:picMk id="13" creationId="{E3107CFD-C3B1-45E3-B410-82719EDB3A5E}"/>
          </ac:picMkLst>
        </pc:picChg>
      </pc:sldChg>
      <pc:sldChg chg="modSp mod">
        <pc:chgData name="Tracy F. Cramer" userId="49b32621-e6e7-42ff-bd47-efaf5e1edc3f" providerId="ADAL" clId="{7E9149EF-B538-4A3D-8396-C632F4B26408}" dt="2020-08-17T20:38:17.777" v="1618" actId="255"/>
        <pc:sldMkLst>
          <pc:docMk/>
          <pc:sldMk cId="4252108043" sldId="337"/>
        </pc:sldMkLst>
        <pc:spChg chg="mod">
          <ac:chgData name="Tracy F. Cramer" userId="49b32621-e6e7-42ff-bd47-efaf5e1edc3f" providerId="ADAL" clId="{7E9149EF-B538-4A3D-8396-C632F4B26408}" dt="2020-08-17T20:38:17.777" v="1618" actId="255"/>
          <ac:spMkLst>
            <pc:docMk/>
            <pc:sldMk cId="4252108043" sldId="337"/>
            <ac:spMk id="2" creationId="{FE58F3C8-D6B4-4E54-A781-18EC2AD26E68}"/>
          </ac:spMkLst>
        </pc:spChg>
      </pc:sldChg>
      <pc:sldChg chg="modSp mod">
        <pc:chgData name="Tracy F. Cramer" userId="49b32621-e6e7-42ff-bd47-efaf5e1edc3f" providerId="ADAL" clId="{7E9149EF-B538-4A3D-8396-C632F4B26408}" dt="2020-08-17T16:49:32.113" v="294" actId="6549"/>
        <pc:sldMkLst>
          <pc:docMk/>
          <pc:sldMk cId="831389168" sldId="338"/>
        </pc:sldMkLst>
        <pc:spChg chg="mod">
          <ac:chgData name="Tracy F. Cramer" userId="49b32621-e6e7-42ff-bd47-efaf5e1edc3f" providerId="ADAL" clId="{7E9149EF-B538-4A3D-8396-C632F4B26408}" dt="2020-08-17T16:42:24.418" v="192"/>
          <ac:spMkLst>
            <pc:docMk/>
            <pc:sldMk cId="831389168" sldId="338"/>
            <ac:spMk id="2" creationId="{BD344C41-354D-476C-92D6-A8438F4737ED}"/>
          </ac:spMkLst>
        </pc:spChg>
        <pc:spChg chg="mod">
          <ac:chgData name="Tracy F. Cramer" userId="49b32621-e6e7-42ff-bd47-efaf5e1edc3f" providerId="ADAL" clId="{7E9149EF-B538-4A3D-8396-C632F4B26408}" dt="2020-08-17T16:49:32.113" v="294" actId="6549"/>
          <ac:spMkLst>
            <pc:docMk/>
            <pc:sldMk cId="831389168" sldId="338"/>
            <ac:spMk id="3" creationId="{6806F039-F1A8-4244-9F9C-1D2349D0DA3E}"/>
          </ac:spMkLst>
        </pc:spChg>
      </pc:sldChg>
      <pc:sldChg chg="modSp mod">
        <pc:chgData name="Tracy F. Cramer" userId="49b32621-e6e7-42ff-bd47-efaf5e1edc3f" providerId="ADAL" clId="{7E9149EF-B538-4A3D-8396-C632F4B26408}" dt="2020-08-17T22:57:09.490" v="1934" actId="207"/>
        <pc:sldMkLst>
          <pc:docMk/>
          <pc:sldMk cId="646243253" sldId="339"/>
        </pc:sldMkLst>
        <pc:spChg chg="mod">
          <ac:chgData name="Tracy F. Cramer" userId="49b32621-e6e7-42ff-bd47-efaf5e1edc3f" providerId="ADAL" clId="{7E9149EF-B538-4A3D-8396-C632F4B26408}" dt="2020-08-17T16:47:51.790" v="252" actId="14100"/>
          <ac:spMkLst>
            <pc:docMk/>
            <pc:sldMk cId="646243253" sldId="339"/>
            <ac:spMk id="2" creationId="{2DD0F700-7215-4463-BA05-39927F27D498}"/>
          </ac:spMkLst>
        </pc:spChg>
        <pc:spChg chg="mod">
          <ac:chgData name="Tracy F. Cramer" userId="49b32621-e6e7-42ff-bd47-efaf5e1edc3f" providerId="ADAL" clId="{7E9149EF-B538-4A3D-8396-C632F4B26408}" dt="2020-08-17T22:57:09.490" v="1934" actId="207"/>
          <ac:spMkLst>
            <pc:docMk/>
            <pc:sldMk cId="646243253" sldId="339"/>
            <ac:spMk id="3" creationId="{AFB2D65F-8224-40BF-B5A4-BDCCA97F4A72}"/>
          </ac:spMkLst>
        </pc:spChg>
      </pc:sldChg>
      <pc:sldChg chg="addSp delSp modSp mod">
        <pc:chgData name="Tracy F. Cramer" userId="49b32621-e6e7-42ff-bd47-efaf5e1edc3f" providerId="ADAL" clId="{7E9149EF-B538-4A3D-8396-C632F4B26408}" dt="2020-08-19T15:39:35.166" v="1974" actId="20577"/>
        <pc:sldMkLst>
          <pc:docMk/>
          <pc:sldMk cId="3133912511" sldId="340"/>
        </pc:sldMkLst>
        <pc:spChg chg="mod">
          <ac:chgData name="Tracy F. Cramer" userId="49b32621-e6e7-42ff-bd47-efaf5e1edc3f" providerId="ADAL" clId="{7E9149EF-B538-4A3D-8396-C632F4B26408}" dt="2020-08-19T15:39:35.166" v="1974" actId="20577"/>
          <ac:spMkLst>
            <pc:docMk/>
            <pc:sldMk cId="3133912511" sldId="340"/>
            <ac:spMk id="11" creationId="{C258271F-5CBD-44A2-8C57-4B0BF600C4CF}"/>
          </ac:spMkLst>
        </pc:spChg>
        <pc:picChg chg="add del">
          <ac:chgData name="Tracy F. Cramer" userId="49b32621-e6e7-42ff-bd47-efaf5e1edc3f" providerId="ADAL" clId="{7E9149EF-B538-4A3D-8396-C632F4B26408}" dt="2020-08-17T22:50:45.479" v="1823" actId="22"/>
          <ac:picMkLst>
            <pc:docMk/>
            <pc:sldMk cId="3133912511" sldId="340"/>
            <ac:picMk id="3" creationId="{98333917-9B7B-4855-AE18-8BC8332F93FE}"/>
          </ac:picMkLst>
        </pc:picChg>
      </pc:sldChg>
      <pc:sldChg chg="modSp mod">
        <pc:chgData name="Tracy F. Cramer" userId="49b32621-e6e7-42ff-bd47-efaf5e1edc3f" providerId="ADAL" clId="{7E9149EF-B538-4A3D-8396-C632F4B26408}" dt="2020-08-17T20:33:12.456" v="1537" actId="20577"/>
        <pc:sldMkLst>
          <pc:docMk/>
          <pc:sldMk cId="1796603392" sldId="341"/>
        </pc:sldMkLst>
        <pc:spChg chg="mod">
          <ac:chgData name="Tracy F. Cramer" userId="49b32621-e6e7-42ff-bd47-efaf5e1edc3f" providerId="ADAL" clId="{7E9149EF-B538-4A3D-8396-C632F4B26408}" dt="2020-08-17T20:30:59.577" v="1498" actId="14100"/>
          <ac:spMkLst>
            <pc:docMk/>
            <pc:sldMk cId="1796603392" sldId="341"/>
            <ac:spMk id="2" creationId="{CD6329D2-F844-41D4-B1FA-792598C640D6}"/>
          </ac:spMkLst>
        </pc:spChg>
        <pc:spChg chg="mod">
          <ac:chgData name="Tracy F. Cramer" userId="49b32621-e6e7-42ff-bd47-efaf5e1edc3f" providerId="ADAL" clId="{7E9149EF-B538-4A3D-8396-C632F4B26408}" dt="2020-08-17T20:33:12.456" v="1537" actId="20577"/>
          <ac:spMkLst>
            <pc:docMk/>
            <pc:sldMk cId="1796603392" sldId="341"/>
            <ac:spMk id="3" creationId="{5579C86D-263B-4436-9D54-683B0119687A}"/>
          </ac:spMkLst>
        </pc:spChg>
      </pc:sldChg>
      <pc:sldChg chg="modSp mod ord">
        <pc:chgData name="Tracy F. Cramer" userId="49b32621-e6e7-42ff-bd47-efaf5e1edc3f" providerId="ADAL" clId="{7E9149EF-B538-4A3D-8396-C632F4B26408}" dt="2020-08-17T22:41:19.460" v="1775"/>
        <pc:sldMkLst>
          <pc:docMk/>
          <pc:sldMk cId="3508680872" sldId="342"/>
        </pc:sldMkLst>
        <pc:spChg chg="mod">
          <ac:chgData name="Tracy F. Cramer" userId="49b32621-e6e7-42ff-bd47-efaf5e1edc3f" providerId="ADAL" clId="{7E9149EF-B538-4A3D-8396-C632F4B26408}" dt="2020-08-17T22:39:17.409" v="1755" actId="14100"/>
          <ac:spMkLst>
            <pc:docMk/>
            <pc:sldMk cId="3508680872" sldId="342"/>
            <ac:spMk id="2" creationId="{7BD9601B-B102-41A1-9A08-499CCD1BB5C7}"/>
          </ac:spMkLst>
        </pc:spChg>
        <pc:spChg chg="mod">
          <ac:chgData name="Tracy F. Cramer" userId="49b32621-e6e7-42ff-bd47-efaf5e1edc3f" providerId="ADAL" clId="{7E9149EF-B538-4A3D-8396-C632F4B26408}" dt="2020-08-17T22:40:55.492" v="1772" actId="207"/>
          <ac:spMkLst>
            <pc:docMk/>
            <pc:sldMk cId="3508680872" sldId="342"/>
            <ac:spMk id="3" creationId="{E13F42FF-1349-4523-95E9-F68E15FB88CD}"/>
          </ac:spMkLst>
        </pc:spChg>
      </pc:sldChg>
      <pc:sldChg chg="modSp mod">
        <pc:chgData name="Tracy F. Cramer" userId="49b32621-e6e7-42ff-bd47-efaf5e1edc3f" providerId="ADAL" clId="{7E9149EF-B538-4A3D-8396-C632F4B26408}" dt="2020-08-17T22:41:36.927" v="1777" actId="14100"/>
        <pc:sldMkLst>
          <pc:docMk/>
          <pc:sldMk cId="1474968275" sldId="343"/>
        </pc:sldMkLst>
        <pc:spChg chg="mod">
          <ac:chgData name="Tracy F. Cramer" userId="49b32621-e6e7-42ff-bd47-efaf5e1edc3f" providerId="ADAL" clId="{7E9149EF-B538-4A3D-8396-C632F4B26408}" dt="2020-08-17T22:41:36.927" v="1777" actId="14100"/>
          <ac:spMkLst>
            <pc:docMk/>
            <pc:sldMk cId="1474968275" sldId="343"/>
            <ac:spMk id="2" creationId="{B3837C67-6544-473A-A120-A44ABC9F28A1}"/>
          </ac:spMkLst>
        </pc:spChg>
        <pc:spChg chg="mod">
          <ac:chgData name="Tracy F. Cramer" userId="49b32621-e6e7-42ff-bd47-efaf5e1edc3f" providerId="ADAL" clId="{7E9149EF-B538-4A3D-8396-C632F4B26408}" dt="2020-08-17T20:46:19.620" v="1639" actId="6549"/>
          <ac:spMkLst>
            <pc:docMk/>
            <pc:sldMk cId="1474968275" sldId="343"/>
            <ac:spMk id="3" creationId="{CA4A91B0-3975-496F-8A15-B385F22C63C9}"/>
          </ac:spMkLst>
        </pc:spChg>
      </pc:sldChg>
      <pc:sldChg chg="modSp mod">
        <pc:chgData name="Tracy F. Cramer" userId="49b32621-e6e7-42ff-bd47-efaf5e1edc3f" providerId="ADAL" clId="{7E9149EF-B538-4A3D-8396-C632F4B26408}" dt="2020-08-17T20:47:30.531" v="1654" actId="14100"/>
        <pc:sldMkLst>
          <pc:docMk/>
          <pc:sldMk cId="2482445570" sldId="345"/>
        </pc:sldMkLst>
        <pc:spChg chg="mod">
          <ac:chgData name="Tracy F. Cramer" userId="49b32621-e6e7-42ff-bd47-efaf5e1edc3f" providerId="ADAL" clId="{7E9149EF-B538-4A3D-8396-C632F4B26408}" dt="2020-08-17T20:47:30.531" v="1654" actId="14100"/>
          <ac:spMkLst>
            <pc:docMk/>
            <pc:sldMk cId="2482445570" sldId="345"/>
            <ac:spMk id="2" creationId="{EBF5DFD1-ED4D-4915-93ED-BEAD51DF07B7}"/>
          </ac:spMkLst>
        </pc:spChg>
        <pc:spChg chg="mod">
          <ac:chgData name="Tracy F. Cramer" userId="49b32621-e6e7-42ff-bd47-efaf5e1edc3f" providerId="ADAL" clId="{7E9149EF-B538-4A3D-8396-C632F4B26408}" dt="2020-08-17T20:47:16.283" v="1648" actId="27636"/>
          <ac:spMkLst>
            <pc:docMk/>
            <pc:sldMk cId="2482445570" sldId="345"/>
            <ac:spMk id="3" creationId="{274D588C-509B-49C1-B489-AE5056E5EBD1}"/>
          </ac:spMkLst>
        </pc:spChg>
      </pc:sldChg>
      <pc:sldChg chg="modSp mod">
        <pc:chgData name="Tracy F. Cramer" userId="49b32621-e6e7-42ff-bd47-efaf5e1edc3f" providerId="ADAL" clId="{7E9149EF-B538-4A3D-8396-C632F4B26408}" dt="2020-08-19T19:25:16.547" v="2037" actId="20577"/>
        <pc:sldMkLst>
          <pc:docMk/>
          <pc:sldMk cId="2899991220" sldId="348"/>
        </pc:sldMkLst>
        <pc:spChg chg="mod">
          <ac:chgData name="Tracy F. Cramer" userId="49b32621-e6e7-42ff-bd47-efaf5e1edc3f" providerId="ADAL" clId="{7E9149EF-B538-4A3D-8396-C632F4B26408}" dt="2020-08-19T19:25:16.547" v="2037" actId="20577"/>
          <ac:spMkLst>
            <pc:docMk/>
            <pc:sldMk cId="2899991220" sldId="348"/>
            <ac:spMk id="3" creationId="{43F2EF95-FC86-4360-AEEA-0FD11AED00E5}"/>
          </ac:spMkLst>
        </pc:spChg>
      </pc:sldChg>
      <pc:sldChg chg="addSp delSp modSp new del mod">
        <pc:chgData name="Tracy F. Cramer" userId="49b32621-e6e7-42ff-bd47-efaf5e1edc3f" providerId="ADAL" clId="{7E9149EF-B538-4A3D-8396-C632F4B26408}" dt="2020-08-17T19:30:43.581" v="827" actId="2696"/>
        <pc:sldMkLst>
          <pc:docMk/>
          <pc:sldMk cId="957126547" sldId="349"/>
        </pc:sldMkLst>
        <pc:spChg chg="mod">
          <ac:chgData name="Tracy F. Cramer" userId="49b32621-e6e7-42ff-bd47-efaf5e1edc3f" providerId="ADAL" clId="{7E9149EF-B538-4A3D-8396-C632F4B26408}" dt="2020-08-17T19:09:22.573" v="721" actId="255"/>
          <ac:spMkLst>
            <pc:docMk/>
            <pc:sldMk cId="957126547" sldId="349"/>
            <ac:spMk id="2" creationId="{FA1AAE08-5419-4838-99C2-D42634E47DF6}"/>
          </ac:spMkLst>
        </pc:spChg>
        <pc:spChg chg="mod">
          <ac:chgData name="Tracy F. Cramer" userId="49b32621-e6e7-42ff-bd47-efaf5e1edc3f" providerId="ADAL" clId="{7E9149EF-B538-4A3D-8396-C632F4B26408}" dt="2020-08-17T19:08:37.033" v="709"/>
          <ac:spMkLst>
            <pc:docMk/>
            <pc:sldMk cId="957126547" sldId="349"/>
            <ac:spMk id="3" creationId="{30B66D2F-102C-4AFC-BC70-683105A37E5A}"/>
          </ac:spMkLst>
        </pc:spChg>
        <pc:picChg chg="add del mod">
          <ac:chgData name="Tracy F. Cramer" userId="49b32621-e6e7-42ff-bd47-efaf5e1edc3f" providerId="ADAL" clId="{7E9149EF-B538-4A3D-8396-C632F4B26408}" dt="2020-08-17T19:08:01.428" v="690" actId="22"/>
          <ac:picMkLst>
            <pc:docMk/>
            <pc:sldMk cId="957126547" sldId="349"/>
            <ac:picMk id="6" creationId="{F157FBA9-D798-4E2C-A4CC-43B6614D70DB}"/>
          </ac:picMkLst>
        </pc:picChg>
        <pc:picChg chg="add del mod">
          <ac:chgData name="Tracy F. Cramer" userId="49b32621-e6e7-42ff-bd47-efaf5e1edc3f" providerId="ADAL" clId="{7E9149EF-B538-4A3D-8396-C632F4B26408}" dt="2020-08-17T19:08:55.272" v="717" actId="22"/>
          <ac:picMkLst>
            <pc:docMk/>
            <pc:sldMk cId="957126547" sldId="349"/>
            <ac:picMk id="8" creationId="{D9FE9E30-41AD-4B9B-A52A-9335AD9FB392}"/>
          </ac:picMkLst>
        </pc:picChg>
      </pc:sldChg>
      <pc:sldChg chg="modSp new del mod">
        <pc:chgData name="Tracy F. Cramer" userId="49b32621-e6e7-42ff-bd47-efaf5e1edc3f" providerId="ADAL" clId="{7E9149EF-B538-4A3D-8396-C632F4B26408}" dt="2020-08-17T19:06:06.555" v="656" actId="680"/>
        <pc:sldMkLst>
          <pc:docMk/>
          <pc:sldMk cId="3996651826" sldId="349"/>
        </pc:sldMkLst>
        <pc:spChg chg="mod">
          <ac:chgData name="Tracy F. Cramer" userId="49b32621-e6e7-42ff-bd47-efaf5e1edc3f" providerId="ADAL" clId="{7E9149EF-B538-4A3D-8396-C632F4B26408}" dt="2020-08-17T19:06:05.745" v="655"/>
          <ac:spMkLst>
            <pc:docMk/>
            <pc:sldMk cId="3996651826" sldId="349"/>
            <ac:spMk id="3" creationId="{EFBD7C29-C727-46F8-887A-2B36DA89B1A2}"/>
          </ac:spMkLst>
        </pc:spChg>
      </pc:sldChg>
      <pc:sldChg chg="modSp add mod">
        <pc:chgData name="Tracy F. Cramer" userId="49b32621-e6e7-42ff-bd47-efaf5e1edc3f" providerId="ADAL" clId="{7E9149EF-B538-4A3D-8396-C632F4B26408}" dt="2020-08-21T15:29:17.784" v="2232"/>
        <pc:sldMkLst>
          <pc:docMk/>
          <pc:sldMk cId="1927284423" sldId="350"/>
        </pc:sldMkLst>
        <pc:spChg chg="mod">
          <ac:chgData name="Tracy F. Cramer" userId="49b32621-e6e7-42ff-bd47-efaf5e1edc3f" providerId="ADAL" clId="{7E9149EF-B538-4A3D-8396-C632F4B26408}" dt="2020-08-17T19:28:37.079" v="811" actId="20577"/>
          <ac:spMkLst>
            <pc:docMk/>
            <pc:sldMk cId="1927284423" sldId="350"/>
            <ac:spMk id="2" creationId="{1F2DA0F7-EE04-4FC0-8B5D-61DD197C9316}"/>
          </ac:spMkLst>
        </pc:spChg>
        <pc:spChg chg="mod">
          <ac:chgData name="Tracy F. Cramer" userId="49b32621-e6e7-42ff-bd47-efaf5e1edc3f" providerId="ADAL" clId="{7E9149EF-B538-4A3D-8396-C632F4B26408}" dt="2020-08-21T15:29:17.784" v="2232"/>
          <ac:spMkLst>
            <pc:docMk/>
            <pc:sldMk cId="1927284423" sldId="350"/>
            <ac:spMk id="3" creationId="{0DF709F2-C49C-49B3-8A25-B44A6F6DA5E1}"/>
          </ac:spMkLst>
        </pc:spChg>
      </pc:sldChg>
      <pc:sldChg chg="modSp add mod ord">
        <pc:chgData name="Tracy F. Cramer" userId="49b32621-e6e7-42ff-bd47-efaf5e1edc3f" providerId="ADAL" clId="{7E9149EF-B538-4A3D-8396-C632F4B26408}" dt="2020-08-17T19:42:24.557" v="949"/>
        <pc:sldMkLst>
          <pc:docMk/>
          <pc:sldMk cId="18449367" sldId="351"/>
        </pc:sldMkLst>
        <pc:spChg chg="mod">
          <ac:chgData name="Tracy F. Cramer" userId="49b32621-e6e7-42ff-bd47-efaf5e1edc3f" providerId="ADAL" clId="{7E9149EF-B538-4A3D-8396-C632F4B26408}" dt="2020-08-17T19:41:56.861" v="947" actId="255"/>
          <ac:spMkLst>
            <pc:docMk/>
            <pc:sldMk cId="18449367" sldId="351"/>
            <ac:spMk id="2" creationId="{1F2DA0F7-EE04-4FC0-8B5D-61DD197C9316}"/>
          </ac:spMkLst>
        </pc:spChg>
        <pc:spChg chg="mod">
          <ac:chgData name="Tracy F. Cramer" userId="49b32621-e6e7-42ff-bd47-efaf5e1edc3f" providerId="ADAL" clId="{7E9149EF-B538-4A3D-8396-C632F4B26408}" dt="2020-08-17T19:41:25.373" v="939" actId="6549"/>
          <ac:spMkLst>
            <pc:docMk/>
            <pc:sldMk cId="18449367" sldId="351"/>
            <ac:spMk id="3" creationId="{0DF709F2-C49C-49B3-8A25-B44A6F6DA5E1}"/>
          </ac:spMkLst>
        </pc:spChg>
      </pc:sldChg>
      <pc:sldChg chg="new del">
        <pc:chgData name="Tracy F. Cramer" userId="49b32621-e6e7-42ff-bd47-efaf5e1edc3f" providerId="ADAL" clId="{7E9149EF-B538-4A3D-8396-C632F4B26408}" dt="2020-08-17T19:44:59.753" v="958" actId="680"/>
        <pc:sldMkLst>
          <pc:docMk/>
          <pc:sldMk cId="753109513" sldId="352"/>
        </pc:sldMkLst>
      </pc:sldChg>
      <pc:sldChg chg="modSp new mod ord">
        <pc:chgData name="Tracy F. Cramer" userId="49b32621-e6e7-42ff-bd47-efaf5e1edc3f" providerId="ADAL" clId="{7E9149EF-B538-4A3D-8396-C632F4B26408}" dt="2020-08-21T16:10:19.328" v="2241" actId="20577"/>
        <pc:sldMkLst>
          <pc:docMk/>
          <pc:sldMk cId="1460436240" sldId="352"/>
        </pc:sldMkLst>
        <pc:spChg chg="mod">
          <ac:chgData name="Tracy F. Cramer" userId="49b32621-e6e7-42ff-bd47-efaf5e1edc3f" providerId="ADAL" clId="{7E9149EF-B538-4A3D-8396-C632F4B26408}" dt="2020-08-17T19:55:27.660" v="1114" actId="255"/>
          <ac:spMkLst>
            <pc:docMk/>
            <pc:sldMk cId="1460436240" sldId="352"/>
            <ac:spMk id="2" creationId="{C999E18B-C97B-4760-8061-7BE660C931E8}"/>
          </ac:spMkLst>
        </pc:spChg>
        <pc:spChg chg="mod">
          <ac:chgData name="Tracy F. Cramer" userId="49b32621-e6e7-42ff-bd47-efaf5e1edc3f" providerId="ADAL" clId="{7E9149EF-B538-4A3D-8396-C632F4B26408}" dt="2020-08-21T16:10:19.328" v="2241" actId="20577"/>
          <ac:spMkLst>
            <pc:docMk/>
            <pc:sldMk cId="1460436240" sldId="352"/>
            <ac:spMk id="3" creationId="{3CBE9E19-C9DC-405E-B373-9F0E90D2629E}"/>
          </ac:spMkLst>
        </pc:spChg>
      </pc:sldChg>
      <pc:sldChg chg="addSp delSp modSp new add del mod">
        <pc:chgData name="Tracy F. Cramer" userId="49b32621-e6e7-42ff-bd47-efaf5e1edc3f" providerId="ADAL" clId="{7E9149EF-B538-4A3D-8396-C632F4B26408}" dt="2020-08-21T16:16:24.880" v="2282" actId="20577"/>
        <pc:sldMkLst>
          <pc:docMk/>
          <pc:sldMk cId="1572508458" sldId="353"/>
        </pc:sldMkLst>
        <pc:spChg chg="mod">
          <ac:chgData name="Tracy F. Cramer" userId="49b32621-e6e7-42ff-bd47-efaf5e1edc3f" providerId="ADAL" clId="{7E9149EF-B538-4A3D-8396-C632F4B26408}" dt="2020-08-17T20:09:52.003" v="1302" actId="20577"/>
          <ac:spMkLst>
            <pc:docMk/>
            <pc:sldMk cId="1572508458" sldId="353"/>
            <ac:spMk id="2" creationId="{3C56902A-EEA6-46E3-A1B6-4A50429D550D}"/>
          </ac:spMkLst>
        </pc:spChg>
        <pc:spChg chg="mod">
          <ac:chgData name="Tracy F. Cramer" userId="49b32621-e6e7-42ff-bd47-efaf5e1edc3f" providerId="ADAL" clId="{7E9149EF-B538-4A3D-8396-C632F4B26408}" dt="2020-08-21T16:16:24.880" v="2282" actId="20577"/>
          <ac:spMkLst>
            <pc:docMk/>
            <pc:sldMk cId="1572508458" sldId="353"/>
            <ac:spMk id="3" creationId="{4BE5F5AC-E6C2-4A1F-BF98-87D2C119F874}"/>
          </ac:spMkLst>
        </pc:spChg>
        <pc:picChg chg="add del">
          <ac:chgData name="Tracy F. Cramer" userId="49b32621-e6e7-42ff-bd47-efaf5e1edc3f" providerId="ADAL" clId="{7E9149EF-B538-4A3D-8396-C632F4B26408}" dt="2020-08-17T20:03:49.609" v="1185" actId="22"/>
          <ac:picMkLst>
            <pc:docMk/>
            <pc:sldMk cId="1572508458" sldId="353"/>
            <ac:picMk id="6" creationId="{6C46EB04-5C95-4A57-9FA8-E98E3C8D8271}"/>
          </ac:picMkLst>
        </pc:picChg>
        <pc:picChg chg="add mod">
          <ac:chgData name="Tracy F. Cramer" userId="49b32621-e6e7-42ff-bd47-efaf5e1edc3f" providerId="ADAL" clId="{7E9149EF-B538-4A3D-8396-C632F4B26408}" dt="2020-08-17T20:10:13.254" v="1305" actId="14100"/>
          <ac:picMkLst>
            <pc:docMk/>
            <pc:sldMk cId="1572508458" sldId="353"/>
            <ac:picMk id="8" creationId="{9ADDB481-E63A-42CC-A016-DC5D89F7E39B}"/>
          </ac:picMkLst>
        </pc:picChg>
      </pc:sldChg>
      <pc:sldChg chg="modSp new del mod">
        <pc:chgData name="Tracy F. Cramer" userId="49b32621-e6e7-42ff-bd47-efaf5e1edc3f" providerId="ADAL" clId="{7E9149EF-B538-4A3D-8396-C632F4B26408}" dt="2020-08-17T22:34:04.479" v="1714" actId="47"/>
        <pc:sldMkLst>
          <pc:docMk/>
          <pc:sldMk cId="1970890233" sldId="354"/>
        </pc:sldMkLst>
        <pc:spChg chg="mod">
          <ac:chgData name="Tracy F. Cramer" userId="49b32621-e6e7-42ff-bd47-efaf5e1edc3f" providerId="ADAL" clId="{7E9149EF-B538-4A3D-8396-C632F4B26408}" dt="2020-08-17T22:33:00.145" v="1713"/>
          <ac:spMkLst>
            <pc:docMk/>
            <pc:sldMk cId="1970890233" sldId="354"/>
            <ac:spMk id="2" creationId="{61832C77-0317-4466-931A-19474ED6BB87}"/>
          </ac:spMkLst>
        </pc:spChg>
        <pc:spChg chg="mod">
          <ac:chgData name="Tracy F. Cramer" userId="49b32621-e6e7-42ff-bd47-efaf5e1edc3f" providerId="ADAL" clId="{7E9149EF-B538-4A3D-8396-C632F4B26408}" dt="2020-08-17T22:32:55.388" v="1712"/>
          <ac:spMkLst>
            <pc:docMk/>
            <pc:sldMk cId="1970890233" sldId="354"/>
            <ac:spMk id="3" creationId="{CEFCAF58-B89C-4AAE-BCF4-C2874BF89175}"/>
          </ac:spMkLst>
        </pc:spChg>
      </pc:sldChg>
      <pc:sldChg chg="modSp new del mod">
        <pc:chgData name="Tracy F. Cramer" userId="49b32621-e6e7-42ff-bd47-efaf5e1edc3f" providerId="ADAL" clId="{7E9149EF-B538-4A3D-8396-C632F4B26408}" dt="2020-08-17T22:30:34.688" v="1684" actId="47"/>
        <pc:sldMkLst>
          <pc:docMk/>
          <pc:sldMk cId="2855352230" sldId="354"/>
        </pc:sldMkLst>
        <pc:spChg chg="mod">
          <ac:chgData name="Tracy F. Cramer" userId="49b32621-e6e7-42ff-bd47-efaf5e1edc3f" providerId="ADAL" clId="{7E9149EF-B538-4A3D-8396-C632F4B26408}" dt="2020-08-17T22:30:20.756" v="1683" actId="27636"/>
          <ac:spMkLst>
            <pc:docMk/>
            <pc:sldMk cId="2855352230" sldId="354"/>
            <ac:spMk id="3" creationId="{DA45F4C1-0099-4DF5-AE7C-CA7083DC023A}"/>
          </ac:spMkLst>
        </pc:spChg>
      </pc:sldChg>
      <pc:sldChg chg="modSp new del mod">
        <pc:chgData name="Tracy F. Cramer" userId="49b32621-e6e7-42ff-bd47-efaf5e1edc3f" providerId="ADAL" clId="{7E9149EF-B538-4A3D-8396-C632F4B26408}" dt="2020-08-17T22:31:17.678" v="1689" actId="680"/>
        <pc:sldMkLst>
          <pc:docMk/>
          <pc:sldMk cId="3059252610" sldId="354"/>
        </pc:sldMkLst>
        <pc:spChg chg="mod">
          <ac:chgData name="Tracy F. Cramer" userId="49b32621-e6e7-42ff-bd47-efaf5e1edc3f" providerId="ADAL" clId="{7E9149EF-B538-4A3D-8396-C632F4B26408}" dt="2020-08-17T22:31:16.779" v="1688"/>
          <ac:spMkLst>
            <pc:docMk/>
            <pc:sldMk cId="3059252610" sldId="354"/>
            <ac:spMk id="3" creationId="{6E8DA740-A9D4-4AB8-9280-A1AD71A6C994}"/>
          </ac:spMkLst>
        </pc:spChg>
      </pc:sldChg>
      <pc:sldChg chg="modSp add mod">
        <pc:chgData name="Tracy F. Cramer" userId="49b32621-e6e7-42ff-bd47-efaf5e1edc3f" providerId="ADAL" clId="{7E9149EF-B538-4A3D-8396-C632F4B26408}" dt="2020-08-21T16:21:26.312" v="2286" actId="20577"/>
        <pc:sldMkLst>
          <pc:docMk/>
          <pc:sldMk cId="4216182002" sldId="354"/>
        </pc:sldMkLst>
        <pc:spChg chg="mod">
          <ac:chgData name="Tracy F. Cramer" userId="49b32621-e6e7-42ff-bd47-efaf5e1edc3f" providerId="ADAL" clId="{7E9149EF-B538-4A3D-8396-C632F4B26408}" dt="2020-08-21T16:19:15.582" v="2284" actId="14100"/>
          <ac:spMkLst>
            <pc:docMk/>
            <pc:sldMk cId="4216182002" sldId="354"/>
            <ac:spMk id="2" creationId="{7BD9601B-B102-41A1-9A08-499CCD1BB5C7}"/>
          </ac:spMkLst>
        </pc:spChg>
        <pc:spChg chg="mod">
          <ac:chgData name="Tracy F. Cramer" userId="49b32621-e6e7-42ff-bd47-efaf5e1edc3f" providerId="ADAL" clId="{7E9149EF-B538-4A3D-8396-C632F4B26408}" dt="2020-08-21T16:21:26.312" v="2286" actId="20577"/>
          <ac:spMkLst>
            <pc:docMk/>
            <pc:sldMk cId="4216182002" sldId="354"/>
            <ac:spMk id="3" creationId="{E13F42FF-1349-4523-95E9-F68E15FB88CD}"/>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0-07-09T13:40:14.849" idx="2">
    <p:pos x="7680" y="1122"/>
    <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AC6212-5152-4633-AB6B-B16C2D456F57}" type="doc">
      <dgm:prSet loTypeId="urn:microsoft.com/office/officeart/2005/8/layout/default" loCatId="list" qsTypeId="urn:microsoft.com/office/officeart/2005/8/quickstyle/simple3" qsCatId="simple" csTypeId="urn:microsoft.com/office/officeart/2005/8/colors/colorful1" csCatId="colorful" phldr="1"/>
      <dgm:spPr/>
      <dgm:t>
        <a:bodyPr/>
        <a:lstStyle/>
        <a:p>
          <a:endParaRPr lang="en-US"/>
        </a:p>
      </dgm:t>
    </dgm:pt>
    <dgm:pt modelId="{8D7B1484-2634-4F21-A9FB-61A742C15D72}">
      <dgm:prSet custT="1"/>
      <dgm:spPr/>
      <dgm:t>
        <a:bodyPr/>
        <a:lstStyle/>
        <a:p>
          <a:r>
            <a:rPr lang="es-US" sz="1600" dirty="0"/>
            <a:t>Cualquier forma de afecto físico no deseado</a:t>
          </a:r>
          <a:endParaRPr lang="en-US" sz="1600" dirty="0"/>
        </a:p>
      </dgm:t>
    </dgm:pt>
    <dgm:pt modelId="{65A540A7-FC36-4EC1-BCAA-B34755DE2364}" type="parTrans" cxnId="{3AF3391B-A37F-4788-A9CF-5F4C8A0E7525}">
      <dgm:prSet/>
      <dgm:spPr/>
      <dgm:t>
        <a:bodyPr/>
        <a:lstStyle/>
        <a:p>
          <a:endParaRPr lang="en-US"/>
        </a:p>
      </dgm:t>
    </dgm:pt>
    <dgm:pt modelId="{DC863EC8-94A1-4E4A-BF1E-2569CD666DA8}" type="sibTrans" cxnId="{3AF3391B-A37F-4788-A9CF-5F4C8A0E7525}">
      <dgm:prSet/>
      <dgm:spPr/>
      <dgm:t>
        <a:bodyPr/>
        <a:lstStyle/>
        <a:p>
          <a:endParaRPr lang="en-US"/>
        </a:p>
      </dgm:t>
    </dgm:pt>
    <dgm:pt modelId="{1A39E049-54C2-4448-BE0D-4B4D8B818965}">
      <dgm:prSet custT="1"/>
      <dgm:spPr/>
      <dgm:t>
        <a:bodyPr/>
        <a:lstStyle/>
        <a:p>
          <a:r>
            <a:rPr lang="en-US" sz="1600" dirty="0"/>
            <a:t>Los abrazos </a:t>
          </a:r>
          <a:r>
            <a:rPr lang="en-US" sz="1600" dirty="0" err="1"/>
            <a:t>prolongados</a:t>
          </a:r>
          <a:r>
            <a:rPr lang="en-US" sz="1600" dirty="0"/>
            <a:t> o </a:t>
          </a:r>
          <a:r>
            <a:rPr lang="en-US" sz="1600" dirty="0" err="1"/>
            <a:t>inapropiados</a:t>
          </a:r>
          <a:endParaRPr lang="en-US" sz="1600" dirty="0"/>
        </a:p>
      </dgm:t>
    </dgm:pt>
    <dgm:pt modelId="{BBF25513-DECB-4751-845F-DB571941187C}" type="parTrans" cxnId="{2953DEF7-D048-4BCF-A1AB-94D4268D8DC0}">
      <dgm:prSet/>
      <dgm:spPr/>
      <dgm:t>
        <a:bodyPr/>
        <a:lstStyle/>
        <a:p>
          <a:endParaRPr lang="en-US"/>
        </a:p>
      </dgm:t>
    </dgm:pt>
    <dgm:pt modelId="{58E9A5B0-E5E0-49B4-90AA-FE4504BF46AE}" type="sibTrans" cxnId="{2953DEF7-D048-4BCF-A1AB-94D4268D8DC0}">
      <dgm:prSet/>
      <dgm:spPr/>
      <dgm:t>
        <a:bodyPr/>
        <a:lstStyle/>
        <a:p>
          <a:endParaRPr lang="en-US"/>
        </a:p>
      </dgm:t>
    </dgm:pt>
    <dgm:pt modelId="{65C8E3A0-BFB5-4441-80CB-04C3DC042C45}">
      <dgm:prSet custT="1"/>
      <dgm:spPr/>
      <dgm:t>
        <a:bodyPr/>
        <a:lstStyle/>
        <a:p>
          <a:r>
            <a:rPr lang="en-US" sz="1600" dirty="0"/>
            <a:t>Los </a:t>
          </a:r>
          <a:r>
            <a:rPr lang="en-US" sz="1600" dirty="0" err="1"/>
            <a:t>besos</a:t>
          </a:r>
          <a:r>
            <a:rPr lang="en-US" sz="1600" dirty="0"/>
            <a:t> </a:t>
          </a:r>
          <a:r>
            <a:rPr lang="en-US" sz="1600" dirty="0" err="1"/>
            <a:t>en</a:t>
          </a:r>
          <a:r>
            <a:rPr lang="en-US" sz="1600" dirty="0"/>
            <a:t> la boca</a:t>
          </a:r>
        </a:p>
      </dgm:t>
    </dgm:pt>
    <dgm:pt modelId="{9CF89C64-1B6E-476C-AC4F-A7FC1FFABC8E}" type="parTrans" cxnId="{E2911294-4421-4375-ADE7-452EB276D2A2}">
      <dgm:prSet/>
      <dgm:spPr/>
      <dgm:t>
        <a:bodyPr/>
        <a:lstStyle/>
        <a:p>
          <a:endParaRPr lang="en-US"/>
        </a:p>
      </dgm:t>
    </dgm:pt>
    <dgm:pt modelId="{70DE5090-D961-4D81-9E06-67AA100B0456}" type="sibTrans" cxnId="{E2911294-4421-4375-ADE7-452EB276D2A2}">
      <dgm:prSet/>
      <dgm:spPr/>
      <dgm:t>
        <a:bodyPr/>
        <a:lstStyle/>
        <a:p>
          <a:endParaRPr lang="en-US"/>
        </a:p>
      </dgm:t>
    </dgm:pt>
    <dgm:pt modelId="{98CA8849-B36D-4466-B74A-40CFC00ED081}">
      <dgm:prSet custT="1"/>
      <dgm:spPr/>
      <dgm:t>
        <a:bodyPr/>
        <a:lstStyle/>
        <a:p>
          <a:r>
            <a:rPr lang="es-US" sz="1600" dirty="0"/>
            <a:t>El sostener a los niños de más de tres años en el regazo</a:t>
          </a:r>
          <a:endParaRPr lang="en-US" sz="1600" dirty="0"/>
        </a:p>
      </dgm:t>
    </dgm:pt>
    <dgm:pt modelId="{F0F134B7-E392-473E-9098-F4088B103921}" type="parTrans" cxnId="{4893F227-DE48-44AE-BD85-E5CB1C00C436}">
      <dgm:prSet/>
      <dgm:spPr/>
      <dgm:t>
        <a:bodyPr/>
        <a:lstStyle/>
        <a:p>
          <a:endParaRPr lang="en-US"/>
        </a:p>
      </dgm:t>
    </dgm:pt>
    <dgm:pt modelId="{6E5331B5-465F-48BB-A463-3AB970502C2E}" type="sibTrans" cxnId="{4893F227-DE48-44AE-BD85-E5CB1C00C436}">
      <dgm:prSet/>
      <dgm:spPr/>
      <dgm:t>
        <a:bodyPr/>
        <a:lstStyle/>
        <a:p>
          <a:endParaRPr lang="en-US"/>
        </a:p>
      </dgm:t>
    </dgm:pt>
    <dgm:pt modelId="{6E59E7E4-320D-4B53-8A62-F657467845AD}">
      <dgm:prSet custT="1"/>
      <dgm:spPr/>
      <dgm:t>
        <a:bodyPr/>
        <a:lstStyle/>
        <a:p>
          <a:r>
            <a:rPr lang="es-ES" sz="1500" baseline="0" dirty="0"/>
            <a:t>Compartir información personal o pedirles que compartan información con usted</a:t>
          </a:r>
          <a:endParaRPr lang="en-US" sz="1500" dirty="0"/>
        </a:p>
      </dgm:t>
    </dgm:pt>
    <dgm:pt modelId="{DACEC787-8FF3-4D17-A3D9-887C40E4AFEA}" type="parTrans" cxnId="{6C77636A-A046-47E7-A843-57B8B19D888C}">
      <dgm:prSet/>
      <dgm:spPr/>
      <dgm:t>
        <a:bodyPr/>
        <a:lstStyle/>
        <a:p>
          <a:endParaRPr lang="en-US"/>
        </a:p>
      </dgm:t>
    </dgm:pt>
    <dgm:pt modelId="{4058844A-3DD7-45E0-8A07-1C2A46355B29}" type="sibTrans" cxnId="{6C77636A-A046-47E7-A843-57B8B19D888C}">
      <dgm:prSet/>
      <dgm:spPr/>
      <dgm:t>
        <a:bodyPr/>
        <a:lstStyle/>
        <a:p>
          <a:endParaRPr lang="en-US"/>
        </a:p>
      </dgm:t>
    </dgm:pt>
    <dgm:pt modelId="{E26C98B4-504A-499B-AEEA-31ACE81E09EF}">
      <dgm:prSet custT="1"/>
      <dgm:spPr/>
      <dgm:t>
        <a:bodyPr/>
        <a:lstStyle/>
        <a:p>
          <a:r>
            <a:rPr lang="es-US" sz="1600" dirty="0"/>
            <a:t>Las demostraciones de afecto en áreas aisladas </a:t>
          </a:r>
          <a:endParaRPr lang="en-US" sz="1600" dirty="0"/>
        </a:p>
      </dgm:t>
    </dgm:pt>
    <dgm:pt modelId="{0865C9A2-475A-4E52-B6D6-758CFB70AD62}" type="parTrans" cxnId="{7EE6776B-5ADE-4700-8F80-26DE439B38AD}">
      <dgm:prSet/>
      <dgm:spPr/>
      <dgm:t>
        <a:bodyPr/>
        <a:lstStyle/>
        <a:p>
          <a:endParaRPr lang="en-US"/>
        </a:p>
      </dgm:t>
    </dgm:pt>
    <dgm:pt modelId="{1EC03FDD-E9F7-45CD-9554-EF86C9E7587F}" type="sibTrans" cxnId="{7EE6776B-5ADE-4700-8F80-26DE439B38AD}">
      <dgm:prSet/>
      <dgm:spPr/>
      <dgm:t>
        <a:bodyPr/>
        <a:lstStyle/>
        <a:p>
          <a:endParaRPr lang="en-US"/>
        </a:p>
      </dgm:t>
    </dgm:pt>
    <dgm:pt modelId="{79560479-B57D-4645-843F-CA7CA0944CA2}">
      <dgm:prSet custT="1"/>
      <dgm:spPr/>
      <dgm:t>
        <a:bodyPr/>
        <a:lstStyle/>
        <a:p>
          <a:r>
            <a:rPr lang="es-US" sz="1600" dirty="0"/>
            <a:t>El tocar las rodillas o piernas, o el “juego de las luchas” o cosquillas a los niños o jóvenes</a:t>
          </a:r>
          <a:endParaRPr lang="en-US" sz="1600" dirty="0"/>
        </a:p>
      </dgm:t>
    </dgm:pt>
    <dgm:pt modelId="{5409B6AD-A9B9-4A54-AE7B-18F6ACCA7E87}" type="parTrans" cxnId="{9A146D30-EE76-443E-954C-49BDE5032BE1}">
      <dgm:prSet/>
      <dgm:spPr/>
      <dgm:t>
        <a:bodyPr/>
        <a:lstStyle/>
        <a:p>
          <a:endParaRPr lang="en-US"/>
        </a:p>
      </dgm:t>
    </dgm:pt>
    <dgm:pt modelId="{BE2E5DAD-A9F7-47CE-A10E-93A263AA886D}" type="sibTrans" cxnId="{9A146D30-EE76-443E-954C-49BDE5032BE1}">
      <dgm:prSet/>
      <dgm:spPr/>
      <dgm:t>
        <a:bodyPr/>
        <a:lstStyle/>
        <a:p>
          <a:endParaRPr lang="en-US"/>
        </a:p>
      </dgm:t>
    </dgm:pt>
    <dgm:pt modelId="{D95C1009-593B-4D27-B425-E2BDA96E5C8E}">
      <dgm:prSet custT="1"/>
      <dgm:spPr/>
      <dgm:t>
        <a:bodyPr/>
        <a:lstStyle/>
        <a:p>
          <a:r>
            <a:rPr lang="en-US" sz="1600" baseline="0" dirty="0" err="1"/>
            <a:t>Hacer</a:t>
          </a:r>
          <a:r>
            <a:rPr lang="en-US" sz="1600" baseline="0" dirty="0"/>
            <a:t> </a:t>
          </a:r>
          <a:r>
            <a:rPr lang="en-US" sz="1600" baseline="0" dirty="0" err="1"/>
            <a:t>bromas</a:t>
          </a:r>
          <a:r>
            <a:rPr lang="en-US" sz="1600" baseline="0" dirty="0"/>
            <a:t> </a:t>
          </a:r>
          <a:r>
            <a:rPr lang="en-US" sz="1600" baseline="0" dirty="0" err="1"/>
            <a:t>dañinas</a:t>
          </a:r>
          <a:r>
            <a:rPr lang="en-US" sz="1600" baseline="0" dirty="0"/>
            <a:t> o </a:t>
          </a:r>
          <a:r>
            <a:rPr lang="en-US" sz="1600" baseline="0" dirty="0" err="1"/>
            <a:t>aterradoras</a:t>
          </a:r>
          <a:endParaRPr lang="en-US" sz="1600" dirty="0"/>
        </a:p>
      </dgm:t>
    </dgm:pt>
    <dgm:pt modelId="{90230C87-E02D-4B43-9197-E650F58FBE2C}" type="parTrans" cxnId="{1AF1A71D-167D-4DE3-9A69-BAA75F063058}">
      <dgm:prSet/>
      <dgm:spPr/>
      <dgm:t>
        <a:bodyPr/>
        <a:lstStyle/>
        <a:p>
          <a:endParaRPr lang="en-US"/>
        </a:p>
      </dgm:t>
    </dgm:pt>
    <dgm:pt modelId="{46975B4E-92A1-42D9-B107-C0232B3EC534}" type="sibTrans" cxnId="{1AF1A71D-167D-4DE3-9A69-BAA75F063058}">
      <dgm:prSet/>
      <dgm:spPr/>
      <dgm:t>
        <a:bodyPr/>
        <a:lstStyle/>
        <a:p>
          <a:endParaRPr lang="en-US"/>
        </a:p>
      </dgm:t>
    </dgm:pt>
    <dgm:pt modelId="{48C6A7AA-D52F-4C10-9C12-6C1BFE9E6A23}">
      <dgm:prSet custT="1"/>
      <dgm:spPr/>
      <dgm:t>
        <a:bodyPr/>
        <a:lstStyle/>
        <a:p>
          <a:r>
            <a:rPr lang="es-ES" sz="1600" baseline="0" dirty="0"/>
            <a:t>Ser emocionalmente volátil con un niño / joven</a:t>
          </a:r>
          <a:endParaRPr lang="en-US" sz="1600" dirty="0"/>
        </a:p>
      </dgm:t>
    </dgm:pt>
    <dgm:pt modelId="{A40206B4-F817-4331-ACEA-0CF168BC0393}" type="parTrans" cxnId="{897B0F27-071C-4462-A20E-10C0078A23A4}">
      <dgm:prSet/>
      <dgm:spPr/>
      <dgm:t>
        <a:bodyPr/>
        <a:lstStyle/>
        <a:p>
          <a:endParaRPr lang="en-US"/>
        </a:p>
      </dgm:t>
    </dgm:pt>
    <dgm:pt modelId="{3EAB8488-423D-4CC3-9AE4-D2904FF08326}" type="sibTrans" cxnId="{897B0F27-071C-4462-A20E-10C0078A23A4}">
      <dgm:prSet/>
      <dgm:spPr/>
      <dgm:t>
        <a:bodyPr/>
        <a:lstStyle/>
        <a:p>
          <a:endParaRPr lang="en-US"/>
        </a:p>
      </dgm:t>
    </dgm:pt>
    <dgm:pt modelId="{134F91CE-D588-43B4-BF68-A1B574FB362D}">
      <dgm:prSet custT="1"/>
      <dgm:spPr/>
      <dgm:t>
        <a:bodyPr/>
        <a:lstStyle/>
        <a:p>
          <a:r>
            <a:rPr lang="es-US" sz="1600" dirty="0"/>
            <a:t>Cualquier tipo de masaje brindado por un adulto a un niño o joven</a:t>
          </a:r>
          <a:endParaRPr lang="en-US" sz="1600" dirty="0"/>
        </a:p>
      </dgm:t>
    </dgm:pt>
    <dgm:pt modelId="{893FF79A-35E3-482A-A28C-56BB7925BA54}" type="parTrans" cxnId="{A7CA44D7-4743-42AC-90FF-7DE6493A36AB}">
      <dgm:prSet/>
      <dgm:spPr/>
      <dgm:t>
        <a:bodyPr/>
        <a:lstStyle/>
        <a:p>
          <a:endParaRPr lang="en-US"/>
        </a:p>
      </dgm:t>
    </dgm:pt>
    <dgm:pt modelId="{A6EEE986-1469-48FD-98FD-47822F0311BD}" type="sibTrans" cxnId="{A7CA44D7-4743-42AC-90FF-7DE6493A36AB}">
      <dgm:prSet/>
      <dgm:spPr/>
      <dgm:t>
        <a:bodyPr/>
        <a:lstStyle/>
        <a:p>
          <a:endParaRPr lang="en-US"/>
        </a:p>
      </dgm:t>
    </dgm:pt>
    <dgm:pt modelId="{5A350424-EB5B-4C2A-B65E-4E119C4D76BF}">
      <dgm:prSet custT="1"/>
      <dgm:spPr/>
      <dgm:t>
        <a:bodyPr/>
        <a:lstStyle/>
        <a:p>
          <a:r>
            <a:rPr lang="es-ES" sz="1600" dirty="0"/>
            <a:t>Permitir que un niño / joven rompa las reglas de los padres o de la organización</a:t>
          </a:r>
          <a:endParaRPr lang="en-US" sz="1600" dirty="0"/>
        </a:p>
      </dgm:t>
    </dgm:pt>
    <dgm:pt modelId="{AE9A517F-6787-4BED-A412-4E99E2AE81A0}" type="parTrans" cxnId="{C2060530-010B-4826-9996-7F3972AC39A2}">
      <dgm:prSet/>
      <dgm:spPr/>
      <dgm:t>
        <a:bodyPr/>
        <a:lstStyle/>
        <a:p>
          <a:endParaRPr lang="en-US"/>
        </a:p>
      </dgm:t>
    </dgm:pt>
    <dgm:pt modelId="{EFF27C12-3B45-4119-B698-C02FF4F8794B}" type="sibTrans" cxnId="{C2060530-010B-4826-9996-7F3972AC39A2}">
      <dgm:prSet/>
      <dgm:spPr/>
      <dgm:t>
        <a:bodyPr/>
        <a:lstStyle/>
        <a:p>
          <a:endParaRPr lang="en-US"/>
        </a:p>
      </dgm:t>
    </dgm:pt>
    <dgm:pt modelId="{E311FA2E-0994-484D-8157-18694D1FA372}">
      <dgm:prSet custT="1"/>
      <dgm:spPr/>
      <dgm:t>
        <a:bodyPr/>
        <a:lstStyle/>
        <a:p>
          <a:r>
            <a:rPr lang="es-US" sz="1600" dirty="0"/>
            <a:t>Hacer comentarios o dar cumplimientos que se relacionen con el desarrollo físico o corporal</a:t>
          </a:r>
          <a:endParaRPr lang="en-US" sz="1600" dirty="0"/>
        </a:p>
      </dgm:t>
    </dgm:pt>
    <dgm:pt modelId="{86DBCB6B-04BB-4E66-BA2B-E9EE593E6A3A}" type="parTrans" cxnId="{4513BBF9-D7FE-4C0E-B458-2EF5D93F68BD}">
      <dgm:prSet/>
      <dgm:spPr/>
      <dgm:t>
        <a:bodyPr/>
        <a:lstStyle/>
        <a:p>
          <a:endParaRPr lang="en-US"/>
        </a:p>
      </dgm:t>
    </dgm:pt>
    <dgm:pt modelId="{4F0C3E13-F8C8-4B14-AE50-47CAD4BC0C71}" type="sibTrans" cxnId="{4513BBF9-D7FE-4C0E-B458-2EF5D93F68BD}">
      <dgm:prSet/>
      <dgm:spPr/>
      <dgm:t>
        <a:bodyPr/>
        <a:lstStyle/>
        <a:p>
          <a:endParaRPr lang="en-US"/>
        </a:p>
      </dgm:t>
    </dgm:pt>
    <dgm:pt modelId="{4D7148B6-ADA4-46E7-B789-2DCAA0E2ED60}">
      <dgm:prSet custT="1"/>
      <dgm:spPr/>
      <dgm:t>
        <a:bodyPr/>
        <a:lstStyle/>
        <a:p>
          <a:r>
            <a:rPr lang="es-US" sz="1600" dirty="0"/>
            <a:t>El dar regalos o dinero a niños o jóvenes individualmente</a:t>
          </a:r>
          <a:endParaRPr lang="en-US" sz="1600" dirty="0"/>
        </a:p>
      </dgm:t>
    </dgm:pt>
    <dgm:pt modelId="{2781F10B-948B-4D4E-8274-3AF7B9F73539}" type="parTrans" cxnId="{7A52B90E-3C47-4875-A63C-00DFF8F23138}">
      <dgm:prSet/>
      <dgm:spPr/>
      <dgm:t>
        <a:bodyPr/>
        <a:lstStyle/>
        <a:p>
          <a:endParaRPr lang="en-US"/>
        </a:p>
      </dgm:t>
    </dgm:pt>
    <dgm:pt modelId="{A45D94D1-3297-4068-9FB9-C9F6981EE727}" type="sibTrans" cxnId="{7A52B90E-3C47-4875-A63C-00DFF8F23138}">
      <dgm:prSet/>
      <dgm:spPr/>
      <dgm:t>
        <a:bodyPr/>
        <a:lstStyle/>
        <a:p>
          <a:endParaRPr lang="en-US"/>
        </a:p>
      </dgm:t>
    </dgm:pt>
    <dgm:pt modelId="{1D7F315D-4EE9-4297-B5B7-4CB870D50AC2}">
      <dgm:prSet custT="1"/>
      <dgm:spPr/>
      <dgm:t>
        <a:bodyPr/>
        <a:lstStyle/>
        <a:p>
          <a:r>
            <a:rPr lang="es-ES" sz="1600" baseline="0" dirty="0"/>
            <a:t>Exigir a un niño / joven que le dé afecto o atención</a:t>
          </a:r>
          <a:endParaRPr lang="en-US" sz="1600" dirty="0"/>
        </a:p>
      </dgm:t>
    </dgm:pt>
    <dgm:pt modelId="{C07E110C-C19C-4747-B479-2F8D5AC0491A}" type="parTrans" cxnId="{F88CDDC8-2F04-4B86-8251-4BDFC9D43EAB}">
      <dgm:prSet/>
      <dgm:spPr/>
      <dgm:t>
        <a:bodyPr/>
        <a:lstStyle/>
        <a:p>
          <a:endParaRPr lang="en-US"/>
        </a:p>
      </dgm:t>
    </dgm:pt>
    <dgm:pt modelId="{6F94684B-91AC-46D8-8EC4-D9786B06EBC1}" type="sibTrans" cxnId="{F88CDDC8-2F04-4B86-8251-4BDFC9D43EAB}">
      <dgm:prSet/>
      <dgm:spPr/>
      <dgm:t>
        <a:bodyPr/>
        <a:lstStyle/>
        <a:p>
          <a:endParaRPr lang="en-US"/>
        </a:p>
      </dgm:t>
    </dgm:pt>
    <dgm:pt modelId="{3C15D989-E2DB-4A35-8D7B-CE3D9F638332}">
      <dgm:prSet custT="1"/>
      <dgm:spPr/>
      <dgm:t>
        <a:bodyPr/>
        <a:lstStyle/>
        <a:p>
          <a:r>
            <a:rPr lang="es-US" sz="1600" dirty="0"/>
            <a:t>Interacción inapropiada por medio de las Redes Sociales</a:t>
          </a:r>
          <a:endParaRPr lang="en-US" sz="1600" dirty="0"/>
        </a:p>
      </dgm:t>
    </dgm:pt>
    <dgm:pt modelId="{750229B9-3124-4D26-8764-BBE59A7BCF5A}" type="parTrans" cxnId="{D0356BC4-A9C8-4C6C-AD60-769DA7407608}">
      <dgm:prSet/>
      <dgm:spPr/>
      <dgm:t>
        <a:bodyPr/>
        <a:lstStyle/>
        <a:p>
          <a:endParaRPr lang="en-US"/>
        </a:p>
      </dgm:t>
    </dgm:pt>
    <dgm:pt modelId="{A2D1726D-0AAC-417D-8805-9369CC28750D}" type="sibTrans" cxnId="{D0356BC4-A9C8-4C6C-AD60-769DA7407608}">
      <dgm:prSet/>
      <dgm:spPr/>
      <dgm:t>
        <a:bodyPr/>
        <a:lstStyle/>
        <a:p>
          <a:endParaRPr lang="en-US"/>
        </a:p>
      </dgm:t>
    </dgm:pt>
    <dgm:pt modelId="{E10577B5-33C3-4B85-93E4-ECB3DE0DDF3D}" type="pres">
      <dgm:prSet presAssocID="{19AC6212-5152-4633-AB6B-B16C2D456F57}" presName="diagram" presStyleCnt="0">
        <dgm:presLayoutVars>
          <dgm:dir/>
          <dgm:resizeHandles val="exact"/>
        </dgm:presLayoutVars>
      </dgm:prSet>
      <dgm:spPr/>
    </dgm:pt>
    <dgm:pt modelId="{23465A2C-E821-498C-AC1E-9FA0E9E74926}" type="pres">
      <dgm:prSet presAssocID="{8D7B1484-2634-4F21-A9FB-61A742C15D72}" presName="node" presStyleLbl="node1" presStyleIdx="0" presStyleCnt="15">
        <dgm:presLayoutVars>
          <dgm:bulletEnabled val="1"/>
        </dgm:presLayoutVars>
      </dgm:prSet>
      <dgm:spPr/>
    </dgm:pt>
    <dgm:pt modelId="{A6A87C99-1985-4AEA-B397-9C72EF9536AB}" type="pres">
      <dgm:prSet presAssocID="{DC863EC8-94A1-4E4A-BF1E-2569CD666DA8}" presName="sibTrans" presStyleCnt="0"/>
      <dgm:spPr/>
    </dgm:pt>
    <dgm:pt modelId="{991F8AF8-6282-450E-A733-D320A637E725}" type="pres">
      <dgm:prSet presAssocID="{1A39E049-54C2-4448-BE0D-4B4D8B818965}" presName="node" presStyleLbl="node1" presStyleIdx="1" presStyleCnt="15">
        <dgm:presLayoutVars>
          <dgm:bulletEnabled val="1"/>
        </dgm:presLayoutVars>
      </dgm:prSet>
      <dgm:spPr/>
    </dgm:pt>
    <dgm:pt modelId="{95895074-F5BA-4397-9E2F-1A0A3F790DF7}" type="pres">
      <dgm:prSet presAssocID="{58E9A5B0-E5E0-49B4-90AA-FE4504BF46AE}" presName="sibTrans" presStyleCnt="0"/>
      <dgm:spPr/>
    </dgm:pt>
    <dgm:pt modelId="{0E7F11E2-C855-4EAD-99A4-8519DFCF6505}" type="pres">
      <dgm:prSet presAssocID="{65C8E3A0-BFB5-4441-80CB-04C3DC042C45}" presName="node" presStyleLbl="node1" presStyleIdx="2" presStyleCnt="15">
        <dgm:presLayoutVars>
          <dgm:bulletEnabled val="1"/>
        </dgm:presLayoutVars>
      </dgm:prSet>
      <dgm:spPr/>
    </dgm:pt>
    <dgm:pt modelId="{EF5F18BE-E6E5-4E89-B6E4-500785F33B4D}" type="pres">
      <dgm:prSet presAssocID="{70DE5090-D961-4D81-9E06-67AA100B0456}" presName="sibTrans" presStyleCnt="0"/>
      <dgm:spPr/>
    </dgm:pt>
    <dgm:pt modelId="{D0A23CA5-FCA2-4061-B0DB-304CB630AE4E}" type="pres">
      <dgm:prSet presAssocID="{98CA8849-B36D-4466-B74A-40CFC00ED081}" presName="node" presStyleLbl="node1" presStyleIdx="3" presStyleCnt="15" custLinFactNeighborX="-595" custLinFactNeighborY="17">
        <dgm:presLayoutVars>
          <dgm:bulletEnabled val="1"/>
        </dgm:presLayoutVars>
      </dgm:prSet>
      <dgm:spPr/>
    </dgm:pt>
    <dgm:pt modelId="{FAAC3A30-2E4A-4CC8-BBB5-30E9F5FB8389}" type="pres">
      <dgm:prSet presAssocID="{6E5331B5-465F-48BB-A463-3AB970502C2E}" presName="sibTrans" presStyleCnt="0"/>
      <dgm:spPr/>
    </dgm:pt>
    <dgm:pt modelId="{7FE77E2E-CA9D-49FA-B821-42919F1B6016}" type="pres">
      <dgm:prSet presAssocID="{6E59E7E4-320D-4B53-8A62-F657467845AD}" presName="node" presStyleLbl="node1" presStyleIdx="4" presStyleCnt="15">
        <dgm:presLayoutVars>
          <dgm:bulletEnabled val="1"/>
        </dgm:presLayoutVars>
      </dgm:prSet>
      <dgm:spPr/>
    </dgm:pt>
    <dgm:pt modelId="{35B4FC76-89B4-49C2-B17C-8A1FF239496E}" type="pres">
      <dgm:prSet presAssocID="{4058844A-3DD7-45E0-8A07-1C2A46355B29}" presName="sibTrans" presStyleCnt="0"/>
      <dgm:spPr/>
    </dgm:pt>
    <dgm:pt modelId="{8FE2DC0D-128B-41C3-8873-18EF765A6F20}" type="pres">
      <dgm:prSet presAssocID="{E26C98B4-504A-499B-AEEA-31ACE81E09EF}" presName="node" presStyleLbl="node1" presStyleIdx="5" presStyleCnt="15">
        <dgm:presLayoutVars>
          <dgm:bulletEnabled val="1"/>
        </dgm:presLayoutVars>
      </dgm:prSet>
      <dgm:spPr/>
    </dgm:pt>
    <dgm:pt modelId="{BAEFED22-F6FB-4CBC-A424-A685A6F28666}" type="pres">
      <dgm:prSet presAssocID="{1EC03FDD-E9F7-45CD-9554-EF86C9E7587F}" presName="sibTrans" presStyleCnt="0"/>
      <dgm:spPr/>
    </dgm:pt>
    <dgm:pt modelId="{2A66A819-3400-4114-9E2C-6F46979B3140}" type="pres">
      <dgm:prSet presAssocID="{79560479-B57D-4645-843F-CA7CA0944CA2}" presName="node" presStyleLbl="node1" presStyleIdx="6" presStyleCnt="15">
        <dgm:presLayoutVars>
          <dgm:bulletEnabled val="1"/>
        </dgm:presLayoutVars>
      </dgm:prSet>
      <dgm:spPr/>
    </dgm:pt>
    <dgm:pt modelId="{A9266AB2-7699-41E0-B497-ED9DF8EB2EC1}" type="pres">
      <dgm:prSet presAssocID="{BE2E5DAD-A9F7-47CE-A10E-93A263AA886D}" presName="sibTrans" presStyleCnt="0"/>
      <dgm:spPr/>
    </dgm:pt>
    <dgm:pt modelId="{D41A7F8D-802C-4965-8E39-A3124E688809}" type="pres">
      <dgm:prSet presAssocID="{D95C1009-593B-4D27-B425-E2BDA96E5C8E}" presName="node" presStyleLbl="node1" presStyleIdx="7" presStyleCnt="15">
        <dgm:presLayoutVars>
          <dgm:bulletEnabled val="1"/>
        </dgm:presLayoutVars>
      </dgm:prSet>
      <dgm:spPr/>
    </dgm:pt>
    <dgm:pt modelId="{55D2F674-5923-4843-881D-BFF26777C835}" type="pres">
      <dgm:prSet presAssocID="{46975B4E-92A1-42D9-B107-C0232B3EC534}" presName="sibTrans" presStyleCnt="0"/>
      <dgm:spPr/>
    </dgm:pt>
    <dgm:pt modelId="{A4B54F5F-0E10-4B6D-9D1C-A7A40DD9FEA1}" type="pres">
      <dgm:prSet presAssocID="{48C6A7AA-D52F-4C10-9C12-6C1BFE9E6A23}" presName="node" presStyleLbl="node1" presStyleIdx="8" presStyleCnt="15">
        <dgm:presLayoutVars>
          <dgm:bulletEnabled val="1"/>
        </dgm:presLayoutVars>
      </dgm:prSet>
      <dgm:spPr/>
    </dgm:pt>
    <dgm:pt modelId="{E40AED48-243F-4657-8EF1-9567907D196E}" type="pres">
      <dgm:prSet presAssocID="{3EAB8488-423D-4CC3-9AE4-D2904FF08326}" presName="sibTrans" presStyleCnt="0"/>
      <dgm:spPr/>
    </dgm:pt>
    <dgm:pt modelId="{EE043D05-D7FE-459E-966A-835654CEF56A}" type="pres">
      <dgm:prSet presAssocID="{134F91CE-D588-43B4-BF68-A1B574FB362D}" presName="node" presStyleLbl="node1" presStyleIdx="9" presStyleCnt="15">
        <dgm:presLayoutVars>
          <dgm:bulletEnabled val="1"/>
        </dgm:presLayoutVars>
      </dgm:prSet>
      <dgm:spPr/>
    </dgm:pt>
    <dgm:pt modelId="{A3AC49E1-8D2C-4837-AB16-8630AB64923F}" type="pres">
      <dgm:prSet presAssocID="{A6EEE986-1469-48FD-98FD-47822F0311BD}" presName="sibTrans" presStyleCnt="0"/>
      <dgm:spPr/>
    </dgm:pt>
    <dgm:pt modelId="{301EBC40-E886-45E0-982A-6D83445E6498}" type="pres">
      <dgm:prSet presAssocID="{5A350424-EB5B-4C2A-B65E-4E119C4D76BF}" presName="node" presStyleLbl="node1" presStyleIdx="10" presStyleCnt="15">
        <dgm:presLayoutVars>
          <dgm:bulletEnabled val="1"/>
        </dgm:presLayoutVars>
      </dgm:prSet>
      <dgm:spPr/>
    </dgm:pt>
    <dgm:pt modelId="{9358860D-FF5C-467B-818C-6BCEEF82E2ED}" type="pres">
      <dgm:prSet presAssocID="{EFF27C12-3B45-4119-B698-C02FF4F8794B}" presName="sibTrans" presStyleCnt="0"/>
      <dgm:spPr/>
    </dgm:pt>
    <dgm:pt modelId="{47898AE5-A2AB-403F-B1D3-9CE5F4BD5DA9}" type="pres">
      <dgm:prSet presAssocID="{E311FA2E-0994-484D-8157-18694D1FA372}" presName="node" presStyleLbl="node1" presStyleIdx="11" presStyleCnt="15">
        <dgm:presLayoutVars>
          <dgm:bulletEnabled val="1"/>
        </dgm:presLayoutVars>
      </dgm:prSet>
      <dgm:spPr/>
    </dgm:pt>
    <dgm:pt modelId="{A6ACF1DA-397B-412F-A9B8-78AAEC3378FD}" type="pres">
      <dgm:prSet presAssocID="{4F0C3E13-F8C8-4B14-AE50-47CAD4BC0C71}" presName="sibTrans" presStyleCnt="0"/>
      <dgm:spPr/>
    </dgm:pt>
    <dgm:pt modelId="{08DD52D3-466F-4DDE-8C83-28980E60A91B}" type="pres">
      <dgm:prSet presAssocID="{4D7148B6-ADA4-46E7-B789-2DCAA0E2ED60}" presName="node" presStyleLbl="node1" presStyleIdx="12" presStyleCnt="15">
        <dgm:presLayoutVars>
          <dgm:bulletEnabled val="1"/>
        </dgm:presLayoutVars>
      </dgm:prSet>
      <dgm:spPr/>
    </dgm:pt>
    <dgm:pt modelId="{42264BA0-F2BA-4A46-B3EF-EEE3ECC3D168}" type="pres">
      <dgm:prSet presAssocID="{A45D94D1-3297-4068-9FB9-C9F6981EE727}" presName="sibTrans" presStyleCnt="0"/>
      <dgm:spPr/>
    </dgm:pt>
    <dgm:pt modelId="{038BC900-D210-40B3-879F-5BB1F6DAE5F7}" type="pres">
      <dgm:prSet presAssocID="{1D7F315D-4EE9-4297-B5B7-4CB870D50AC2}" presName="node" presStyleLbl="node1" presStyleIdx="13" presStyleCnt="15">
        <dgm:presLayoutVars>
          <dgm:bulletEnabled val="1"/>
        </dgm:presLayoutVars>
      </dgm:prSet>
      <dgm:spPr/>
    </dgm:pt>
    <dgm:pt modelId="{1315F882-657A-49D1-A7C5-C50FCF593277}" type="pres">
      <dgm:prSet presAssocID="{6F94684B-91AC-46D8-8EC4-D9786B06EBC1}" presName="sibTrans" presStyleCnt="0"/>
      <dgm:spPr/>
    </dgm:pt>
    <dgm:pt modelId="{BA0F1D60-E253-4251-9928-9AE577F5798D}" type="pres">
      <dgm:prSet presAssocID="{3C15D989-E2DB-4A35-8D7B-CE3D9F638332}" presName="node" presStyleLbl="node1" presStyleIdx="14" presStyleCnt="15">
        <dgm:presLayoutVars>
          <dgm:bulletEnabled val="1"/>
        </dgm:presLayoutVars>
      </dgm:prSet>
      <dgm:spPr/>
    </dgm:pt>
  </dgm:ptLst>
  <dgm:cxnLst>
    <dgm:cxn modelId="{97072508-63A1-484F-8455-CE2627CA2C28}" type="presOf" srcId="{1A39E049-54C2-4448-BE0D-4B4D8B818965}" destId="{991F8AF8-6282-450E-A733-D320A637E725}" srcOrd="0" destOrd="0" presId="urn:microsoft.com/office/officeart/2005/8/layout/default"/>
    <dgm:cxn modelId="{7A52B90E-3C47-4875-A63C-00DFF8F23138}" srcId="{19AC6212-5152-4633-AB6B-B16C2D456F57}" destId="{4D7148B6-ADA4-46E7-B789-2DCAA0E2ED60}" srcOrd="12" destOrd="0" parTransId="{2781F10B-948B-4D4E-8274-3AF7B9F73539}" sibTransId="{A45D94D1-3297-4068-9FB9-C9F6981EE727}"/>
    <dgm:cxn modelId="{301AE818-9219-42F1-A941-372C81CF02CA}" type="presOf" srcId="{48C6A7AA-D52F-4C10-9C12-6C1BFE9E6A23}" destId="{A4B54F5F-0E10-4B6D-9D1C-A7A40DD9FEA1}" srcOrd="0" destOrd="0" presId="urn:microsoft.com/office/officeart/2005/8/layout/default"/>
    <dgm:cxn modelId="{3AF3391B-A37F-4788-A9CF-5F4C8A0E7525}" srcId="{19AC6212-5152-4633-AB6B-B16C2D456F57}" destId="{8D7B1484-2634-4F21-A9FB-61A742C15D72}" srcOrd="0" destOrd="0" parTransId="{65A540A7-FC36-4EC1-BCAA-B34755DE2364}" sibTransId="{DC863EC8-94A1-4E4A-BF1E-2569CD666DA8}"/>
    <dgm:cxn modelId="{1AF1A71D-167D-4DE3-9A69-BAA75F063058}" srcId="{19AC6212-5152-4633-AB6B-B16C2D456F57}" destId="{D95C1009-593B-4D27-B425-E2BDA96E5C8E}" srcOrd="7" destOrd="0" parTransId="{90230C87-E02D-4B43-9197-E650F58FBE2C}" sibTransId="{46975B4E-92A1-42D9-B107-C0232B3EC534}"/>
    <dgm:cxn modelId="{897B0F27-071C-4462-A20E-10C0078A23A4}" srcId="{19AC6212-5152-4633-AB6B-B16C2D456F57}" destId="{48C6A7AA-D52F-4C10-9C12-6C1BFE9E6A23}" srcOrd="8" destOrd="0" parTransId="{A40206B4-F817-4331-ACEA-0CF168BC0393}" sibTransId="{3EAB8488-423D-4CC3-9AE4-D2904FF08326}"/>
    <dgm:cxn modelId="{4893F227-DE48-44AE-BD85-E5CB1C00C436}" srcId="{19AC6212-5152-4633-AB6B-B16C2D456F57}" destId="{98CA8849-B36D-4466-B74A-40CFC00ED081}" srcOrd="3" destOrd="0" parTransId="{F0F134B7-E392-473E-9098-F4088B103921}" sibTransId="{6E5331B5-465F-48BB-A463-3AB970502C2E}"/>
    <dgm:cxn modelId="{C2060530-010B-4826-9996-7F3972AC39A2}" srcId="{19AC6212-5152-4633-AB6B-B16C2D456F57}" destId="{5A350424-EB5B-4C2A-B65E-4E119C4D76BF}" srcOrd="10" destOrd="0" parTransId="{AE9A517F-6787-4BED-A412-4E99E2AE81A0}" sibTransId="{EFF27C12-3B45-4119-B698-C02FF4F8794B}"/>
    <dgm:cxn modelId="{9A146D30-EE76-443E-954C-49BDE5032BE1}" srcId="{19AC6212-5152-4633-AB6B-B16C2D456F57}" destId="{79560479-B57D-4645-843F-CA7CA0944CA2}" srcOrd="6" destOrd="0" parTransId="{5409B6AD-A9B9-4A54-AE7B-18F6ACCA7E87}" sibTransId="{BE2E5DAD-A9F7-47CE-A10E-93A263AA886D}"/>
    <dgm:cxn modelId="{7658E43F-6513-4E46-9A64-635A0525304B}" type="presOf" srcId="{1D7F315D-4EE9-4297-B5B7-4CB870D50AC2}" destId="{038BC900-D210-40B3-879F-5BB1F6DAE5F7}" srcOrd="0" destOrd="0" presId="urn:microsoft.com/office/officeart/2005/8/layout/default"/>
    <dgm:cxn modelId="{5E5FB040-3F96-4C17-AE4D-07B6E762E167}" type="presOf" srcId="{5A350424-EB5B-4C2A-B65E-4E119C4D76BF}" destId="{301EBC40-E886-45E0-982A-6D83445E6498}" srcOrd="0" destOrd="0" presId="urn:microsoft.com/office/officeart/2005/8/layout/default"/>
    <dgm:cxn modelId="{31E37E43-9C8B-47DF-9EC9-860725E34B5A}" type="presOf" srcId="{D95C1009-593B-4D27-B425-E2BDA96E5C8E}" destId="{D41A7F8D-802C-4965-8E39-A3124E688809}" srcOrd="0" destOrd="0" presId="urn:microsoft.com/office/officeart/2005/8/layout/default"/>
    <dgm:cxn modelId="{AA90C566-1D3C-468D-9EAC-A52E70D0CE84}" type="presOf" srcId="{19AC6212-5152-4633-AB6B-B16C2D456F57}" destId="{E10577B5-33C3-4B85-93E4-ECB3DE0DDF3D}" srcOrd="0" destOrd="0" presId="urn:microsoft.com/office/officeart/2005/8/layout/default"/>
    <dgm:cxn modelId="{0A0C434A-0563-4CB1-BD0B-EAE52DA221CF}" type="presOf" srcId="{E311FA2E-0994-484D-8157-18694D1FA372}" destId="{47898AE5-A2AB-403F-B1D3-9CE5F4BD5DA9}" srcOrd="0" destOrd="0" presId="urn:microsoft.com/office/officeart/2005/8/layout/default"/>
    <dgm:cxn modelId="{6C77636A-A046-47E7-A843-57B8B19D888C}" srcId="{19AC6212-5152-4633-AB6B-B16C2D456F57}" destId="{6E59E7E4-320D-4B53-8A62-F657467845AD}" srcOrd="4" destOrd="0" parTransId="{DACEC787-8FF3-4D17-A3D9-887C40E4AFEA}" sibTransId="{4058844A-3DD7-45E0-8A07-1C2A46355B29}"/>
    <dgm:cxn modelId="{7EE6776B-5ADE-4700-8F80-26DE439B38AD}" srcId="{19AC6212-5152-4633-AB6B-B16C2D456F57}" destId="{E26C98B4-504A-499B-AEEA-31ACE81E09EF}" srcOrd="5" destOrd="0" parTransId="{0865C9A2-475A-4E52-B6D6-758CFB70AD62}" sibTransId="{1EC03FDD-E9F7-45CD-9554-EF86C9E7587F}"/>
    <dgm:cxn modelId="{DD1E526D-064C-46FD-BD7A-B0C3186529E8}" type="presOf" srcId="{6E59E7E4-320D-4B53-8A62-F657467845AD}" destId="{7FE77E2E-CA9D-49FA-B821-42919F1B6016}" srcOrd="0" destOrd="0" presId="urn:microsoft.com/office/officeart/2005/8/layout/default"/>
    <dgm:cxn modelId="{BF047B7A-20CC-496D-B4CA-9738721E1C05}" type="presOf" srcId="{3C15D989-E2DB-4A35-8D7B-CE3D9F638332}" destId="{BA0F1D60-E253-4251-9928-9AE577F5798D}" srcOrd="0" destOrd="0" presId="urn:microsoft.com/office/officeart/2005/8/layout/default"/>
    <dgm:cxn modelId="{E2911294-4421-4375-ADE7-452EB276D2A2}" srcId="{19AC6212-5152-4633-AB6B-B16C2D456F57}" destId="{65C8E3A0-BFB5-4441-80CB-04C3DC042C45}" srcOrd="2" destOrd="0" parTransId="{9CF89C64-1B6E-476C-AC4F-A7FC1FFABC8E}" sibTransId="{70DE5090-D961-4D81-9E06-67AA100B0456}"/>
    <dgm:cxn modelId="{5BCF4B98-0E63-4203-8A4F-947F42594C57}" type="presOf" srcId="{79560479-B57D-4645-843F-CA7CA0944CA2}" destId="{2A66A819-3400-4114-9E2C-6F46979B3140}" srcOrd="0" destOrd="0" presId="urn:microsoft.com/office/officeart/2005/8/layout/default"/>
    <dgm:cxn modelId="{FC86589A-8D85-4B6A-B0C4-98BE04C83AD4}" type="presOf" srcId="{E26C98B4-504A-499B-AEEA-31ACE81E09EF}" destId="{8FE2DC0D-128B-41C3-8873-18EF765A6F20}" srcOrd="0" destOrd="0" presId="urn:microsoft.com/office/officeart/2005/8/layout/default"/>
    <dgm:cxn modelId="{E9285FAA-8DDA-46D6-BCAD-E8CCF0B8015A}" type="presOf" srcId="{65C8E3A0-BFB5-4441-80CB-04C3DC042C45}" destId="{0E7F11E2-C855-4EAD-99A4-8519DFCF6505}" srcOrd="0" destOrd="0" presId="urn:microsoft.com/office/officeart/2005/8/layout/default"/>
    <dgm:cxn modelId="{D0356BC4-A9C8-4C6C-AD60-769DA7407608}" srcId="{19AC6212-5152-4633-AB6B-B16C2D456F57}" destId="{3C15D989-E2DB-4A35-8D7B-CE3D9F638332}" srcOrd="14" destOrd="0" parTransId="{750229B9-3124-4D26-8764-BBE59A7BCF5A}" sibTransId="{A2D1726D-0AAC-417D-8805-9369CC28750D}"/>
    <dgm:cxn modelId="{F88CDDC8-2F04-4B86-8251-4BDFC9D43EAB}" srcId="{19AC6212-5152-4633-AB6B-B16C2D456F57}" destId="{1D7F315D-4EE9-4297-B5B7-4CB870D50AC2}" srcOrd="13" destOrd="0" parTransId="{C07E110C-C19C-4747-B479-2F8D5AC0491A}" sibTransId="{6F94684B-91AC-46D8-8EC4-D9786B06EBC1}"/>
    <dgm:cxn modelId="{9DF6FCD2-DA5C-46C2-A35A-D8D37A922A7A}" type="presOf" srcId="{8D7B1484-2634-4F21-A9FB-61A742C15D72}" destId="{23465A2C-E821-498C-AC1E-9FA0E9E74926}" srcOrd="0" destOrd="0" presId="urn:microsoft.com/office/officeart/2005/8/layout/default"/>
    <dgm:cxn modelId="{A7CA44D7-4743-42AC-90FF-7DE6493A36AB}" srcId="{19AC6212-5152-4633-AB6B-B16C2D456F57}" destId="{134F91CE-D588-43B4-BF68-A1B574FB362D}" srcOrd="9" destOrd="0" parTransId="{893FF79A-35E3-482A-A28C-56BB7925BA54}" sibTransId="{A6EEE986-1469-48FD-98FD-47822F0311BD}"/>
    <dgm:cxn modelId="{0D55A7DD-B6C3-48B0-938D-0B79B0DD8224}" type="presOf" srcId="{4D7148B6-ADA4-46E7-B789-2DCAA0E2ED60}" destId="{08DD52D3-466F-4DDE-8C83-28980E60A91B}" srcOrd="0" destOrd="0" presId="urn:microsoft.com/office/officeart/2005/8/layout/default"/>
    <dgm:cxn modelId="{980C99E1-C847-4813-8656-E45B78C5D0E0}" type="presOf" srcId="{134F91CE-D588-43B4-BF68-A1B574FB362D}" destId="{EE043D05-D7FE-459E-966A-835654CEF56A}" srcOrd="0" destOrd="0" presId="urn:microsoft.com/office/officeart/2005/8/layout/default"/>
    <dgm:cxn modelId="{2953DEF7-D048-4BCF-A1AB-94D4268D8DC0}" srcId="{19AC6212-5152-4633-AB6B-B16C2D456F57}" destId="{1A39E049-54C2-4448-BE0D-4B4D8B818965}" srcOrd="1" destOrd="0" parTransId="{BBF25513-DECB-4751-845F-DB571941187C}" sibTransId="{58E9A5B0-E5E0-49B4-90AA-FE4504BF46AE}"/>
    <dgm:cxn modelId="{4513BBF9-D7FE-4C0E-B458-2EF5D93F68BD}" srcId="{19AC6212-5152-4633-AB6B-B16C2D456F57}" destId="{E311FA2E-0994-484D-8157-18694D1FA372}" srcOrd="11" destOrd="0" parTransId="{86DBCB6B-04BB-4E66-BA2B-E9EE593E6A3A}" sibTransId="{4F0C3E13-F8C8-4B14-AE50-47CAD4BC0C71}"/>
    <dgm:cxn modelId="{801CC3FB-6C5B-4DF1-B932-B89696349940}" type="presOf" srcId="{98CA8849-B36D-4466-B74A-40CFC00ED081}" destId="{D0A23CA5-FCA2-4061-B0DB-304CB630AE4E}" srcOrd="0" destOrd="0" presId="urn:microsoft.com/office/officeart/2005/8/layout/default"/>
    <dgm:cxn modelId="{D7B81043-3475-4AD7-B967-71BEC5F78DB3}" type="presParOf" srcId="{E10577B5-33C3-4B85-93E4-ECB3DE0DDF3D}" destId="{23465A2C-E821-498C-AC1E-9FA0E9E74926}" srcOrd="0" destOrd="0" presId="urn:microsoft.com/office/officeart/2005/8/layout/default"/>
    <dgm:cxn modelId="{3AE0EDFC-EFB5-4DDB-B17D-5160918CDC72}" type="presParOf" srcId="{E10577B5-33C3-4B85-93E4-ECB3DE0DDF3D}" destId="{A6A87C99-1985-4AEA-B397-9C72EF9536AB}" srcOrd="1" destOrd="0" presId="urn:microsoft.com/office/officeart/2005/8/layout/default"/>
    <dgm:cxn modelId="{4492ADBC-ED6E-436C-9C26-0347E53C5775}" type="presParOf" srcId="{E10577B5-33C3-4B85-93E4-ECB3DE0DDF3D}" destId="{991F8AF8-6282-450E-A733-D320A637E725}" srcOrd="2" destOrd="0" presId="urn:microsoft.com/office/officeart/2005/8/layout/default"/>
    <dgm:cxn modelId="{AA88D0D0-B172-42A5-9B10-18933C555660}" type="presParOf" srcId="{E10577B5-33C3-4B85-93E4-ECB3DE0DDF3D}" destId="{95895074-F5BA-4397-9E2F-1A0A3F790DF7}" srcOrd="3" destOrd="0" presId="urn:microsoft.com/office/officeart/2005/8/layout/default"/>
    <dgm:cxn modelId="{6624DA63-5165-4240-B1A0-D12E73845CA3}" type="presParOf" srcId="{E10577B5-33C3-4B85-93E4-ECB3DE0DDF3D}" destId="{0E7F11E2-C855-4EAD-99A4-8519DFCF6505}" srcOrd="4" destOrd="0" presId="urn:microsoft.com/office/officeart/2005/8/layout/default"/>
    <dgm:cxn modelId="{B556A2A2-7765-45E2-9D91-CE7A9ADF1FE7}" type="presParOf" srcId="{E10577B5-33C3-4B85-93E4-ECB3DE0DDF3D}" destId="{EF5F18BE-E6E5-4E89-B6E4-500785F33B4D}" srcOrd="5" destOrd="0" presId="urn:microsoft.com/office/officeart/2005/8/layout/default"/>
    <dgm:cxn modelId="{348AD511-1DBE-4ADB-A588-009E8F3FCD9B}" type="presParOf" srcId="{E10577B5-33C3-4B85-93E4-ECB3DE0DDF3D}" destId="{D0A23CA5-FCA2-4061-B0DB-304CB630AE4E}" srcOrd="6" destOrd="0" presId="urn:microsoft.com/office/officeart/2005/8/layout/default"/>
    <dgm:cxn modelId="{B20F8471-F749-4837-BD1B-87AC054EC564}" type="presParOf" srcId="{E10577B5-33C3-4B85-93E4-ECB3DE0DDF3D}" destId="{FAAC3A30-2E4A-4CC8-BBB5-30E9F5FB8389}" srcOrd="7" destOrd="0" presId="urn:microsoft.com/office/officeart/2005/8/layout/default"/>
    <dgm:cxn modelId="{C1157DE9-8303-416E-B52E-B723CC1278A0}" type="presParOf" srcId="{E10577B5-33C3-4B85-93E4-ECB3DE0DDF3D}" destId="{7FE77E2E-CA9D-49FA-B821-42919F1B6016}" srcOrd="8" destOrd="0" presId="urn:microsoft.com/office/officeart/2005/8/layout/default"/>
    <dgm:cxn modelId="{DB5A237A-CB8B-4B0F-8DD9-DFC802C8FC97}" type="presParOf" srcId="{E10577B5-33C3-4B85-93E4-ECB3DE0DDF3D}" destId="{35B4FC76-89B4-49C2-B17C-8A1FF239496E}" srcOrd="9" destOrd="0" presId="urn:microsoft.com/office/officeart/2005/8/layout/default"/>
    <dgm:cxn modelId="{2203993B-1E1C-4589-AC4C-D7475A9C240E}" type="presParOf" srcId="{E10577B5-33C3-4B85-93E4-ECB3DE0DDF3D}" destId="{8FE2DC0D-128B-41C3-8873-18EF765A6F20}" srcOrd="10" destOrd="0" presId="urn:microsoft.com/office/officeart/2005/8/layout/default"/>
    <dgm:cxn modelId="{3AEA3A7F-1FD8-4C01-88F3-ECFC3A6D02C2}" type="presParOf" srcId="{E10577B5-33C3-4B85-93E4-ECB3DE0DDF3D}" destId="{BAEFED22-F6FB-4CBC-A424-A685A6F28666}" srcOrd="11" destOrd="0" presId="urn:microsoft.com/office/officeart/2005/8/layout/default"/>
    <dgm:cxn modelId="{F433454C-70BE-4215-9B78-2BEA1F31E66F}" type="presParOf" srcId="{E10577B5-33C3-4B85-93E4-ECB3DE0DDF3D}" destId="{2A66A819-3400-4114-9E2C-6F46979B3140}" srcOrd="12" destOrd="0" presId="urn:microsoft.com/office/officeart/2005/8/layout/default"/>
    <dgm:cxn modelId="{28DD5961-B016-4D28-9EA5-D266F0A195CA}" type="presParOf" srcId="{E10577B5-33C3-4B85-93E4-ECB3DE0DDF3D}" destId="{A9266AB2-7699-41E0-B497-ED9DF8EB2EC1}" srcOrd="13" destOrd="0" presId="urn:microsoft.com/office/officeart/2005/8/layout/default"/>
    <dgm:cxn modelId="{E438456E-463D-4246-B7CD-0F1D990863A3}" type="presParOf" srcId="{E10577B5-33C3-4B85-93E4-ECB3DE0DDF3D}" destId="{D41A7F8D-802C-4965-8E39-A3124E688809}" srcOrd="14" destOrd="0" presId="urn:microsoft.com/office/officeart/2005/8/layout/default"/>
    <dgm:cxn modelId="{ECC59981-C1D7-408C-8F05-012A81426A18}" type="presParOf" srcId="{E10577B5-33C3-4B85-93E4-ECB3DE0DDF3D}" destId="{55D2F674-5923-4843-881D-BFF26777C835}" srcOrd="15" destOrd="0" presId="urn:microsoft.com/office/officeart/2005/8/layout/default"/>
    <dgm:cxn modelId="{849595B9-B2AA-4F87-BA35-DCDCBA8F90F2}" type="presParOf" srcId="{E10577B5-33C3-4B85-93E4-ECB3DE0DDF3D}" destId="{A4B54F5F-0E10-4B6D-9D1C-A7A40DD9FEA1}" srcOrd="16" destOrd="0" presId="urn:microsoft.com/office/officeart/2005/8/layout/default"/>
    <dgm:cxn modelId="{2AF42EA9-A3FF-4825-BF1B-33590C9BC666}" type="presParOf" srcId="{E10577B5-33C3-4B85-93E4-ECB3DE0DDF3D}" destId="{E40AED48-243F-4657-8EF1-9567907D196E}" srcOrd="17" destOrd="0" presId="urn:microsoft.com/office/officeart/2005/8/layout/default"/>
    <dgm:cxn modelId="{9332B16B-31DE-4B48-AAB7-D061E11CC4F0}" type="presParOf" srcId="{E10577B5-33C3-4B85-93E4-ECB3DE0DDF3D}" destId="{EE043D05-D7FE-459E-966A-835654CEF56A}" srcOrd="18" destOrd="0" presId="urn:microsoft.com/office/officeart/2005/8/layout/default"/>
    <dgm:cxn modelId="{472B31CA-ACB3-42E2-8903-21EF0A9231FD}" type="presParOf" srcId="{E10577B5-33C3-4B85-93E4-ECB3DE0DDF3D}" destId="{A3AC49E1-8D2C-4837-AB16-8630AB64923F}" srcOrd="19" destOrd="0" presId="urn:microsoft.com/office/officeart/2005/8/layout/default"/>
    <dgm:cxn modelId="{AB636F12-DD7B-49C4-9D69-965EF20A25A8}" type="presParOf" srcId="{E10577B5-33C3-4B85-93E4-ECB3DE0DDF3D}" destId="{301EBC40-E886-45E0-982A-6D83445E6498}" srcOrd="20" destOrd="0" presId="urn:microsoft.com/office/officeart/2005/8/layout/default"/>
    <dgm:cxn modelId="{88675D7A-5330-4A1D-B639-5A6B301465A3}" type="presParOf" srcId="{E10577B5-33C3-4B85-93E4-ECB3DE0DDF3D}" destId="{9358860D-FF5C-467B-818C-6BCEEF82E2ED}" srcOrd="21" destOrd="0" presId="urn:microsoft.com/office/officeart/2005/8/layout/default"/>
    <dgm:cxn modelId="{AE7FFA56-A44F-4C04-B770-0BAA0D1CA62F}" type="presParOf" srcId="{E10577B5-33C3-4B85-93E4-ECB3DE0DDF3D}" destId="{47898AE5-A2AB-403F-B1D3-9CE5F4BD5DA9}" srcOrd="22" destOrd="0" presId="urn:microsoft.com/office/officeart/2005/8/layout/default"/>
    <dgm:cxn modelId="{A30AB900-DB8C-4F47-B05C-DF187480E3FD}" type="presParOf" srcId="{E10577B5-33C3-4B85-93E4-ECB3DE0DDF3D}" destId="{A6ACF1DA-397B-412F-A9B8-78AAEC3378FD}" srcOrd="23" destOrd="0" presId="urn:microsoft.com/office/officeart/2005/8/layout/default"/>
    <dgm:cxn modelId="{61BF4E1E-F040-4517-B422-E0CDAF0F8CB3}" type="presParOf" srcId="{E10577B5-33C3-4B85-93E4-ECB3DE0DDF3D}" destId="{08DD52D3-466F-4DDE-8C83-28980E60A91B}" srcOrd="24" destOrd="0" presId="urn:microsoft.com/office/officeart/2005/8/layout/default"/>
    <dgm:cxn modelId="{29015743-82E5-44E2-8D7D-31F686CE47B2}" type="presParOf" srcId="{E10577B5-33C3-4B85-93E4-ECB3DE0DDF3D}" destId="{42264BA0-F2BA-4A46-B3EF-EEE3ECC3D168}" srcOrd="25" destOrd="0" presId="urn:microsoft.com/office/officeart/2005/8/layout/default"/>
    <dgm:cxn modelId="{442510BD-9CF7-4FB5-BAF6-6A2BA86D1062}" type="presParOf" srcId="{E10577B5-33C3-4B85-93E4-ECB3DE0DDF3D}" destId="{038BC900-D210-40B3-879F-5BB1F6DAE5F7}" srcOrd="26" destOrd="0" presId="urn:microsoft.com/office/officeart/2005/8/layout/default"/>
    <dgm:cxn modelId="{2CEFA8DF-180D-45DA-9491-2C463433F4B2}" type="presParOf" srcId="{E10577B5-33C3-4B85-93E4-ECB3DE0DDF3D}" destId="{1315F882-657A-49D1-A7C5-C50FCF593277}" srcOrd="27" destOrd="0" presId="urn:microsoft.com/office/officeart/2005/8/layout/default"/>
    <dgm:cxn modelId="{FAC26485-50C0-434F-8863-21440640324E}" type="presParOf" srcId="{E10577B5-33C3-4B85-93E4-ECB3DE0DDF3D}" destId="{BA0F1D60-E253-4251-9928-9AE577F5798D}" srcOrd="2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465A2C-E821-498C-AC1E-9FA0E9E74926}">
      <dsp:nvSpPr>
        <dsp:cNvPr id="0" name=""/>
        <dsp:cNvSpPr/>
      </dsp:nvSpPr>
      <dsp:spPr>
        <a:xfrm>
          <a:off x="3739" y="246735"/>
          <a:ext cx="2024479" cy="1214687"/>
        </a:xfrm>
        <a:prstGeom prst="rect">
          <a:avLst/>
        </a:prstGeom>
        <a:gradFill rotWithShape="0">
          <a:gsLst>
            <a:gs pos="0">
              <a:schemeClr val="accent2">
                <a:hueOff val="0"/>
                <a:satOff val="0"/>
                <a:lumOff val="0"/>
                <a:alphaOff val="0"/>
                <a:tint val="64000"/>
                <a:lumMod val="118000"/>
              </a:schemeClr>
            </a:gs>
            <a:gs pos="100000">
              <a:schemeClr val="accent2">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US" sz="1600" kern="1200" dirty="0"/>
            <a:t>Cualquier forma de afecto físico no deseado</a:t>
          </a:r>
          <a:endParaRPr lang="en-US" sz="1600" kern="1200" dirty="0"/>
        </a:p>
      </dsp:txBody>
      <dsp:txXfrm>
        <a:off x="3739" y="246735"/>
        <a:ext cx="2024479" cy="1214687"/>
      </dsp:txXfrm>
    </dsp:sp>
    <dsp:sp modelId="{991F8AF8-6282-450E-A733-D320A637E725}">
      <dsp:nvSpPr>
        <dsp:cNvPr id="0" name=""/>
        <dsp:cNvSpPr/>
      </dsp:nvSpPr>
      <dsp:spPr>
        <a:xfrm>
          <a:off x="2230666" y="246735"/>
          <a:ext cx="2024479" cy="1214687"/>
        </a:xfrm>
        <a:prstGeom prst="rect">
          <a:avLst/>
        </a:prstGeom>
        <a:gradFill rotWithShape="0">
          <a:gsLst>
            <a:gs pos="0">
              <a:schemeClr val="accent3">
                <a:hueOff val="0"/>
                <a:satOff val="0"/>
                <a:lumOff val="0"/>
                <a:alphaOff val="0"/>
                <a:tint val="64000"/>
                <a:lumMod val="118000"/>
              </a:schemeClr>
            </a:gs>
            <a:gs pos="100000">
              <a:schemeClr val="accent3">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Los abrazos </a:t>
          </a:r>
          <a:r>
            <a:rPr lang="en-US" sz="1600" kern="1200" dirty="0" err="1"/>
            <a:t>prolongados</a:t>
          </a:r>
          <a:r>
            <a:rPr lang="en-US" sz="1600" kern="1200" dirty="0"/>
            <a:t> o </a:t>
          </a:r>
          <a:r>
            <a:rPr lang="en-US" sz="1600" kern="1200" dirty="0" err="1"/>
            <a:t>inapropiados</a:t>
          </a:r>
          <a:endParaRPr lang="en-US" sz="1600" kern="1200" dirty="0"/>
        </a:p>
      </dsp:txBody>
      <dsp:txXfrm>
        <a:off x="2230666" y="246735"/>
        <a:ext cx="2024479" cy="1214687"/>
      </dsp:txXfrm>
    </dsp:sp>
    <dsp:sp modelId="{0E7F11E2-C855-4EAD-99A4-8519DFCF6505}">
      <dsp:nvSpPr>
        <dsp:cNvPr id="0" name=""/>
        <dsp:cNvSpPr/>
      </dsp:nvSpPr>
      <dsp:spPr>
        <a:xfrm>
          <a:off x="4457594" y="246735"/>
          <a:ext cx="2024479" cy="1214687"/>
        </a:xfrm>
        <a:prstGeom prst="rect">
          <a:avLst/>
        </a:prstGeom>
        <a:gradFill rotWithShape="0">
          <a:gsLst>
            <a:gs pos="0">
              <a:schemeClr val="accent4">
                <a:hueOff val="0"/>
                <a:satOff val="0"/>
                <a:lumOff val="0"/>
                <a:alphaOff val="0"/>
                <a:tint val="64000"/>
                <a:lumMod val="118000"/>
              </a:schemeClr>
            </a:gs>
            <a:gs pos="100000">
              <a:schemeClr val="accent4">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Los </a:t>
          </a:r>
          <a:r>
            <a:rPr lang="en-US" sz="1600" kern="1200" dirty="0" err="1"/>
            <a:t>besos</a:t>
          </a:r>
          <a:r>
            <a:rPr lang="en-US" sz="1600" kern="1200" dirty="0"/>
            <a:t> </a:t>
          </a:r>
          <a:r>
            <a:rPr lang="en-US" sz="1600" kern="1200" dirty="0" err="1"/>
            <a:t>en</a:t>
          </a:r>
          <a:r>
            <a:rPr lang="en-US" sz="1600" kern="1200" dirty="0"/>
            <a:t> la boca</a:t>
          </a:r>
        </a:p>
      </dsp:txBody>
      <dsp:txXfrm>
        <a:off x="4457594" y="246735"/>
        <a:ext cx="2024479" cy="1214687"/>
      </dsp:txXfrm>
    </dsp:sp>
    <dsp:sp modelId="{D0A23CA5-FCA2-4061-B0DB-304CB630AE4E}">
      <dsp:nvSpPr>
        <dsp:cNvPr id="0" name=""/>
        <dsp:cNvSpPr/>
      </dsp:nvSpPr>
      <dsp:spPr>
        <a:xfrm>
          <a:off x="6672476" y="246941"/>
          <a:ext cx="2024479" cy="1214687"/>
        </a:xfrm>
        <a:prstGeom prst="rect">
          <a:avLst/>
        </a:prstGeom>
        <a:gradFill rotWithShape="0">
          <a:gsLst>
            <a:gs pos="0">
              <a:schemeClr val="accent5">
                <a:hueOff val="0"/>
                <a:satOff val="0"/>
                <a:lumOff val="0"/>
                <a:alphaOff val="0"/>
                <a:tint val="64000"/>
                <a:lumMod val="118000"/>
              </a:schemeClr>
            </a:gs>
            <a:gs pos="100000">
              <a:schemeClr val="accent5">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US" sz="1600" kern="1200" dirty="0"/>
            <a:t>El sostener a los niños de más de tres años en el regazo</a:t>
          </a:r>
          <a:endParaRPr lang="en-US" sz="1600" kern="1200" dirty="0"/>
        </a:p>
      </dsp:txBody>
      <dsp:txXfrm>
        <a:off x="6672476" y="246941"/>
        <a:ext cx="2024479" cy="1214687"/>
      </dsp:txXfrm>
    </dsp:sp>
    <dsp:sp modelId="{7FE77E2E-CA9D-49FA-B821-42919F1B6016}">
      <dsp:nvSpPr>
        <dsp:cNvPr id="0" name=""/>
        <dsp:cNvSpPr/>
      </dsp:nvSpPr>
      <dsp:spPr>
        <a:xfrm>
          <a:off x="8911450" y="246735"/>
          <a:ext cx="2024479" cy="1214687"/>
        </a:xfrm>
        <a:prstGeom prst="rect">
          <a:avLst/>
        </a:prstGeom>
        <a:gradFill rotWithShape="0">
          <a:gsLst>
            <a:gs pos="0">
              <a:schemeClr val="accent6">
                <a:hueOff val="0"/>
                <a:satOff val="0"/>
                <a:lumOff val="0"/>
                <a:alphaOff val="0"/>
                <a:tint val="64000"/>
                <a:lumMod val="118000"/>
              </a:schemeClr>
            </a:gs>
            <a:gs pos="100000">
              <a:schemeClr val="accent6">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S" sz="1500" kern="1200" baseline="0" dirty="0"/>
            <a:t>Compartir información personal o pedirles que compartan información con usted</a:t>
          </a:r>
          <a:endParaRPr lang="en-US" sz="1500" kern="1200" dirty="0"/>
        </a:p>
      </dsp:txBody>
      <dsp:txXfrm>
        <a:off x="8911450" y="246735"/>
        <a:ext cx="2024479" cy="1214687"/>
      </dsp:txXfrm>
    </dsp:sp>
    <dsp:sp modelId="{8FE2DC0D-128B-41C3-8873-18EF765A6F20}">
      <dsp:nvSpPr>
        <dsp:cNvPr id="0" name=""/>
        <dsp:cNvSpPr/>
      </dsp:nvSpPr>
      <dsp:spPr>
        <a:xfrm>
          <a:off x="3739" y="1663871"/>
          <a:ext cx="2024479" cy="1214687"/>
        </a:xfrm>
        <a:prstGeom prst="rect">
          <a:avLst/>
        </a:prstGeom>
        <a:gradFill rotWithShape="0">
          <a:gsLst>
            <a:gs pos="0">
              <a:schemeClr val="accent2">
                <a:hueOff val="0"/>
                <a:satOff val="0"/>
                <a:lumOff val="0"/>
                <a:alphaOff val="0"/>
                <a:tint val="64000"/>
                <a:lumMod val="118000"/>
              </a:schemeClr>
            </a:gs>
            <a:gs pos="100000">
              <a:schemeClr val="accent2">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US" sz="1600" kern="1200" dirty="0"/>
            <a:t>Las demostraciones de afecto en áreas aisladas </a:t>
          </a:r>
          <a:endParaRPr lang="en-US" sz="1600" kern="1200" dirty="0"/>
        </a:p>
      </dsp:txBody>
      <dsp:txXfrm>
        <a:off x="3739" y="1663871"/>
        <a:ext cx="2024479" cy="1214687"/>
      </dsp:txXfrm>
    </dsp:sp>
    <dsp:sp modelId="{2A66A819-3400-4114-9E2C-6F46979B3140}">
      <dsp:nvSpPr>
        <dsp:cNvPr id="0" name=""/>
        <dsp:cNvSpPr/>
      </dsp:nvSpPr>
      <dsp:spPr>
        <a:xfrm>
          <a:off x="2230666" y="1663871"/>
          <a:ext cx="2024479" cy="1214687"/>
        </a:xfrm>
        <a:prstGeom prst="rect">
          <a:avLst/>
        </a:prstGeom>
        <a:gradFill rotWithShape="0">
          <a:gsLst>
            <a:gs pos="0">
              <a:schemeClr val="accent3">
                <a:hueOff val="0"/>
                <a:satOff val="0"/>
                <a:lumOff val="0"/>
                <a:alphaOff val="0"/>
                <a:tint val="64000"/>
                <a:lumMod val="118000"/>
              </a:schemeClr>
            </a:gs>
            <a:gs pos="100000">
              <a:schemeClr val="accent3">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US" sz="1600" kern="1200" dirty="0"/>
            <a:t>El tocar las rodillas o piernas, o el “juego de las luchas” o cosquillas a los niños o jóvenes</a:t>
          </a:r>
          <a:endParaRPr lang="en-US" sz="1600" kern="1200" dirty="0"/>
        </a:p>
      </dsp:txBody>
      <dsp:txXfrm>
        <a:off x="2230666" y="1663871"/>
        <a:ext cx="2024479" cy="1214687"/>
      </dsp:txXfrm>
    </dsp:sp>
    <dsp:sp modelId="{D41A7F8D-802C-4965-8E39-A3124E688809}">
      <dsp:nvSpPr>
        <dsp:cNvPr id="0" name=""/>
        <dsp:cNvSpPr/>
      </dsp:nvSpPr>
      <dsp:spPr>
        <a:xfrm>
          <a:off x="4457594" y="1663871"/>
          <a:ext cx="2024479" cy="1214687"/>
        </a:xfrm>
        <a:prstGeom prst="rect">
          <a:avLst/>
        </a:prstGeom>
        <a:gradFill rotWithShape="0">
          <a:gsLst>
            <a:gs pos="0">
              <a:schemeClr val="accent4">
                <a:hueOff val="0"/>
                <a:satOff val="0"/>
                <a:lumOff val="0"/>
                <a:alphaOff val="0"/>
                <a:tint val="64000"/>
                <a:lumMod val="118000"/>
              </a:schemeClr>
            </a:gs>
            <a:gs pos="100000">
              <a:schemeClr val="accent4">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dirty="0" err="1"/>
            <a:t>Hacer</a:t>
          </a:r>
          <a:r>
            <a:rPr lang="en-US" sz="1600" kern="1200" baseline="0" dirty="0"/>
            <a:t> </a:t>
          </a:r>
          <a:r>
            <a:rPr lang="en-US" sz="1600" kern="1200" baseline="0" dirty="0" err="1"/>
            <a:t>bromas</a:t>
          </a:r>
          <a:r>
            <a:rPr lang="en-US" sz="1600" kern="1200" baseline="0" dirty="0"/>
            <a:t> </a:t>
          </a:r>
          <a:r>
            <a:rPr lang="en-US" sz="1600" kern="1200" baseline="0" dirty="0" err="1"/>
            <a:t>dañinas</a:t>
          </a:r>
          <a:r>
            <a:rPr lang="en-US" sz="1600" kern="1200" baseline="0" dirty="0"/>
            <a:t> o </a:t>
          </a:r>
          <a:r>
            <a:rPr lang="en-US" sz="1600" kern="1200" baseline="0" dirty="0" err="1"/>
            <a:t>aterradoras</a:t>
          </a:r>
          <a:endParaRPr lang="en-US" sz="1600" kern="1200" dirty="0"/>
        </a:p>
      </dsp:txBody>
      <dsp:txXfrm>
        <a:off x="4457594" y="1663871"/>
        <a:ext cx="2024479" cy="1214687"/>
      </dsp:txXfrm>
    </dsp:sp>
    <dsp:sp modelId="{A4B54F5F-0E10-4B6D-9D1C-A7A40DD9FEA1}">
      <dsp:nvSpPr>
        <dsp:cNvPr id="0" name=""/>
        <dsp:cNvSpPr/>
      </dsp:nvSpPr>
      <dsp:spPr>
        <a:xfrm>
          <a:off x="6684522" y="1663871"/>
          <a:ext cx="2024479" cy="1214687"/>
        </a:xfrm>
        <a:prstGeom prst="rect">
          <a:avLst/>
        </a:prstGeom>
        <a:gradFill rotWithShape="0">
          <a:gsLst>
            <a:gs pos="0">
              <a:schemeClr val="accent5">
                <a:hueOff val="0"/>
                <a:satOff val="0"/>
                <a:lumOff val="0"/>
                <a:alphaOff val="0"/>
                <a:tint val="64000"/>
                <a:lumMod val="118000"/>
              </a:schemeClr>
            </a:gs>
            <a:gs pos="100000">
              <a:schemeClr val="accent5">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baseline="0" dirty="0"/>
            <a:t>Ser emocionalmente volátil con un niño / joven</a:t>
          </a:r>
          <a:endParaRPr lang="en-US" sz="1600" kern="1200" dirty="0"/>
        </a:p>
      </dsp:txBody>
      <dsp:txXfrm>
        <a:off x="6684522" y="1663871"/>
        <a:ext cx="2024479" cy="1214687"/>
      </dsp:txXfrm>
    </dsp:sp>
    <dsp:sp modelId="{EE043D05-D7FE-459E-966A-835654CEF56A}">
      <dsp:nvSpPr>
        <dsp:cNvPr id="0" name=""/>
        <dsp:cNvSpPr/>
      </dsp:nvSpPr>
      <dsp:spPr>
        <a:xfrm>
          <a:off x="8911450" y="1663871"/>
          <a:ext cx="2024479" cy="1214687"/>
        </a:xfrm>
        <a:prstGeom prst="rect">
          <a:avLst/>
        </a:prstGeom>
        <a:gradFill rotWithShape="0">
          <a:gsLst>
            <a:gs pos="0">
              <a:schemeClr val="accent6">
                <a:hueOff val="0"/>
                <a:satOff val="0"/>
                <a:lumOff val="0"/>
                <a:alphaOff val="0"/>
                <a:tint val="64000"/>
                <a:lumMod val="118000"/>
              </a:schemeClr>
            </a:gs>
            <a:gs pos="100000">
              <a:schemeClr val="accent6">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US" sz="1600" kern="1200" dirty="0"/>
            <a:t>Cualquier tipo de masaje brindado por un adulto a un niño o joven</a:t>
          </a:r>
          <a:endParaRPr lang="en-US" sz="1600" kern="1200" dirty="0"/>
        </a:p>
      </dsp:txBody>
      <dsp:txXfrm>
        <a:off x="8911450" y="1663871"/>
        <a:ext cx="2024479" cy="1214687"/>
      </dsp:txXfrm>
    </dsp:sp>
    <dsp:sp modelId="{301EBC40-E886-45E0-982A-6D83445E6498}">
      <dsp:nvSpPr>
        <dsp:cNvPr id="0" name=""/>
        <dsp:cNvSpPr/>
      </dsp:nvSpPr>
      <dsp:spPr>
        <a:xfrm>
          <a:off x="3739" y="3081006"/>
          <a:ext cx="2024479" cy="1214687"/>
        </a:xfrm>
        <a:prstGeom prst="rect">
          <a:avLst/>
        </a:prstGeom>
        <a:gradFill rotWithShape="0">
          <a:gsLst>
            <a:gs pos="0">
              <a:schemeClr val="accent2">
                <a:hueOff val="0"/>
                <a:satOff val="0"/>
                <a:lumOff val="0"/>
                <a:alphaOff val="0"/>
                <a:tint val="64000"/>
                <a:lumMod val="118000"/>
              </a:schemeClr>
            </a:gs>
            <a:gs pos="100000">
              <a:schemeClr val="accent2">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Permitir que un niño / joven rompa las reglas de los padres o de la organización</a:t>
          </a:r>
          <a:endParaRPr lang="en-US" sz="1600" kern="1200" dirty="0"/>
        </a:p>
      </dsp:txBody>
      <dsp:txXfrm>
        <a:off x="3739" y="3081006"/>
        <a:ext cx="2024479" cy="1214687"/>
      </dsp:txXfrm>
    </dsp:sp>
    <dsp:sp modelId="{47898AE5-A2AB-403F-B1D3-9CE5F4BD5DA9}">
      <dsp:nvSpPr>
        <dsp:cNvPr id="0" name=""/>
        <dsp:cNvSpPr/>
      </dsp:nvSpPr>
      <dsp:spPr>
        <a:xfrm>
          <a:off x="2230666" y="3081006"/>
          <a:ext cx="2024479" cy="1214687"/>
        </a:xfrm>
        <a:prstGeom prst="rect">
          <a:avLst/>
        </a:prstGeom>
        <a:gradFill rotWithShape="0">
          <a:gsLst>
            <a:gs pos="0">
              <a:schemeClr val="accent3">
                <a:hueOff val="0"/>
                <a:satOff val="0"/>
                <a:lumOff val="0"/>
                <a:alphaOff val="0"/>
                <a:tint val="64000"/>
                <a:lumMod val="118000"/>
              </a:schemeClr>
            </a:gs>
            <a:gs pos="100000">
              <a:schemeClr val="accent3">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US" sz="1600" kern="1200" dirty="0"/>
            <a:t>Hacer comentarios o dar cumplimientos que se relacionen con el desarrollo físico o corporal</a:t>
          </a:r>
          <a:endParaRPr lang="en-US" sz="1600" kern="1200" dirty="0"/>
        </a:p>
      </dsp:txBody>
      <dsp:txXfrm>
        <a:off x="2230666" y="3081006"/>
        <a:ext cx="2024479" cy="1214687"/>
      </dsp:txXfrm>
    </dsp:sp>
    <dsp:sp modelId="{08DD52D3-466F-4DDE-8C83-28980E60A91B}">
      <dsp:nvSpPr>
        <dsp:cNvPr id="0" name=""/>
        <dsp:cNvSpPr/>
      </dsp:nvSpPr>
      <dsp:spPr>
        <a:xfrm>
          <a:off x="4457594" y="3081006"/>
          <a:ext cx="2024479" cy="1214687"/>
        </a:xfrm>
        <a:prstGeom prst="rect">
          <a:avLst/>
        </a:prstGeom>
        <a:gradFill rotWithShape="0">
          <a:gsLst>
            <a:gs pos="0">
              <a:schemeClr val="accent4">
                <a:hueOff val="0"/>
                <a:satOff val="0"/>
                <a:lumOff val="0"/>
                <a:alphaOff val="0"/>
                <a:tint val="64000"/>
                <a:lumMod val="118000"/>
              </a:schemeClr>
            </a:gs>
            <a:gs pos="100000">
              <a:schemeClr val="accent4">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US" sz="1600" kern="1200" dirty="0"/>
            <a:t>El dar regalos o dinero a niños o jóvenes individualmente</a:t>
          </a:r>
          <a:endParaRPr lang="en-US" sz="1600" kern="1200" dirty="0"/>
        </a:p>
      </dsp:txBody>
      <dsp:txXfrm>
        <a:off x="4457594" y="3081006"/>
        <a:ext cx="2024479" cy="1214687"/>
      </dsp:txXfrm>
    </dsp:sp>
    <dsp:sp modelId="{038BC900-D210-40B3-879F-5BB1F6DAE5F7}">
      <dsp:nvSpPr>
        <dsp:cNvPr id="0" name=""/>
        <dsp:cNvSpPr/>
      </dsp:nvSpPr>
      <dsp:spPr>
        <a:xfrm>
          <a:off x="6684522" y="3081006"/>
          <a:ext cx="2024479" cy="1214687"/>
        </a:xfrm>
        <a:prstGeom prst="rect">
          <a:avLst/>
        </a:prstGeom>
        <a:gradFill rotWithShape="0">
          <a:gsLst>
            <a:gs pos="0">
              <a:schemeClr val="accent5">
                <a:hueOff val="0"/>
                <a:satOff val="0"/>
                <a:lumOff val="0"/>
                <a:alphaOff val="0"/>
                <a:tint val="64000"/>
                <a:lumMod val="118000"/>
              </a:schemeClr>
            </a:gs>
            <a:gs pos="100000">
              <a:schemeClr val="accent5">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baseline="0" dirty="0"/>
            <a:t>Exigir a un niño / joven que le dé afecto o atención</a:t>
          </a:r>
          <a:endParaRPr lang="en-US" sz="1600" kern="1200" dirty="0"/>
        </a:p>
      </dsp:txBody>
      <dsp:txXfrm>
        <a:off x="6684522" y="3081006"/>
        <a:ext cx="2024479" cy="1214687"/>
      </dsp:txXfrm>
    </dsp:sp>
    <dsp:sp modelId="{BA0F1D60-E253-4251-9928-9AE577F5798D}">
      <dsp:nvSpPr>
        <dsp:cNvPr id="0" name=""/>
        <dsp:cNvSpPr/>
      </dsp:nvSpPr>
      <dsp:spPr>
        <a:xfrm>
          <a:off x="8911450" y="3081006"/>
          <a:ext cx="2024479" cy="1214687"/>
        </a:xfrm>
        <a:prstGeom prst="rect">
          <a:avLst/>
        </a:prstGeom>
        <a:gradFill rotWithShape="0">
          <a:gsLst>
            <a:gs pos="0">
              <a:schemeClr val="accent6">
                <a:hueOff val="0"/>
                <a:satOff val="0"/>
                <a:lumOff val="0"/>
                <a:alphaOff val="0"/>
                <a:tint val="64000"/>
                <a:lumMod val="118000"/>
              </a:schemeClr>
            </a:gs>
            <a:gs pos="100000">
              <a:schemeClr val="accent6">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US" sz="1600" kern="1200" dirty="0"/>
            <a:t>Interacción inapropiada por medio de las Redes Sociales</a:t>
          </a:r>
          <a:endParaRPr lang="en-US" sz="1600" kern="1200" dirty="0"/>
        </a:p>
      </dsp:txBody>
      <dsp:txXfrm>
        <a:off x="8911450" y="3081006"/>
        <a:ext cx="2024479" cy="121468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5B9B073-DD0B-4A9E-8EE7-221B03C55830}"/>
              </a:ext>
            </a:extLst>
          </p:cNvPr>
          <p:cNvSpPr>
            <a:spLocks noGrp="1"/>
          </p:cNvSpPr>
          <p:nvPr>
            <p:ph type="hdr" sz="quarter"/>
          </p:nvPr>
        </p:nvSpPr>
        <p:spPr>
          <a:xfrm>
            <a:off x="1" y="0"/>
            <a:ext cx="3043979" cy="466716"/>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23B1546-4D6F-4246-9896-3E5E0AFEEE13}"/>
              </a:ext>
            </a:extLst>
          </p:cNvPr>
          <p:cNvSpPr>
            <a:spLocks noGrp="1"/>
          </p:cNvSpPr>
          <p:nvPr>
            <p:ph type="dt" sz="quarter" idx="1"/>
          </p:nvPr>
        </p:nvSpPr>
        <p:spPr>
          <a:xfrm>
            <a:off x="3977531" y="0"/>
            <a:ext cx="3043979" cy="466716"/>
          </a:xfrm>
          <a:prstGeom prst="rect">
            <a:avLst/>
          </a:prstGeom>
        </p:spPr>
        <p:txBody>
          <a:bodyPr vert="horz" lIns="91440" tIns="45720" rIns="91440" bIns="45720" rtlCol="0"/>
          <a:lstStyle>
            <a:lvl1pPr algn="r">
              <a:defRPr sz="1200"/>
            </a:lvl1pPr>
          </a:lstStyle>
          <a:p>
            <a:fld id="{DDE69376-47E5-494E-A856-2E8E9547BDB7}" type="datetimeFigureOut">
              <a:rPr lang="en-US" smtClean="0"/>
              <a:t>1/25/2021</a:t>
            </a:fld>
            <a:endParaRPr lang="en-US"/>
          </a:p>
        </p:txBody>
      </p:sp>
      <p:sp>
        <p:nvSpPr>
          <p:cNvPr id="4" name="Footer Placeholder 3">
            <a:extLst>
              <a:ext uri="{FF2B5EF4-FFF2-40B4-BE49-F238E27FC236}">
                <a16:creationId xmlns:a16="http://schemas.microsoft.com/office/drawing/2014/main" id="{A15FB12A-2160-4EF0-AA9D-C3F22F1009D4}"/>
              </a:ext>
            </a:extLst>
          </p:cNvPr>
          <p:cNvSpPr>
            <a:spLocks noGrp="1"/>
          </p:cNvSpPr>
          <p:nvPr>
            <p:ph type="ftr" sz="quarter" idx="2"/>
          </p:nvPr>
        </p:nvSpPr>
        <p:spPr>
          <a:xfrm>
            <a:off x="1" y="8842384"/>
            <a:ext cx="3043979" cy="46671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95A81AC-23DE-4F4B-8460-109D81DCE039}"/>
              </a:ext>
            </a:extLst>
          </p:cNvPr>
          <p:cNvSpPr>
            <a:spLocks noGrp="1"/>
          </p:cNvSpPr>
          <p:nvPr>
            <p:ph type="sldNum" sz="quarter" idx="3"/>
          </p:nvPr>
        </p:nvSpPr>
        <p:spPr>
          <a:xfrm>
            <a:off x="3977531" y="8842384"/>
            <a:ext cx="3043979" cy="466716"/>
          </a:xfrm>
          <a:prstGeom prst="rect">
            <a:avLst/>
          </a:prstGeom>
        </p:spPr>
        <p:txBody>
          <a:bodyPr vert="horz" lIns="91440" tIns="45720" rIns="91440" bIns="45720" rtlCol="0" anchor="b"/>
          <a:lstStyle>
            <a:lvl1pPr algn="r">
              <a:defRPr sz="1200"/>
            </a:lvl1pPr>
          </a:lstStyle>
          <a:p>
            <a:fld id="{69D2F8AF-FA20-4449-A0E4-9DACAED608E5}" type="slidenum">
              <a:rPr lang="en-US" smtClean="0"/>
              <a:t>‹#›</a:t>
            </a:fld>
            <a:endParaRPr lang="en-US"/>
          </a:p>
        </p:txBody>
      </p:sp>
    </p:spTree>
    <p:extLst>
      <p:ext uri="{BB962C8B-B14F-4D97-AF65-F5344CB8AC3E}">
        <p14:creationId xmlns:p14="http://schemas.microsoft.com/office/powerpoint/2010/main" val="2028617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979" cy="46671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7531" y="0"/>
            <a:ext cx="3043979" cy="466716"/>
          </a:xfrm>
          <a:prstGeom prst="rect">
            <a:avLst/>
          </a:prstGeom>
        </p:spPr>
        <p:txBody>
          <a:bodyPr vert="horz" lIns="91440" tIns="45720" rIns="91440" bIns="45720" rtlCol="0"/>
          <a:lstStyle>
            <a:lvl1pPr algn="r">
              <a:defRPr sz="1200"/>
            </a:lvl1pPr>
          </a:lstStyle>
          <a:p>
            <a:fld id="{564497D5-5946-4048-9D44-3D84896ADFB5}" type="datetimeFigureOut">
              <a:rPr lang="en-US" smtClean="0"/>
              <a:t>1/25/2021</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2946" y="4479532"/>
            <a:ext cx="5617208" cy="366593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2384"/>
            <a:ext cx="3043979" cy="46671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7531" y="8842384"/>
            <a:ext cx="3043979" cy="466716"/>
          </a:xfrm>
          <a:prstGeom prst="rect">
            <a:avLst/>
          </a:prstGeom>
        </p:spPr>
        <p:txBody>
          <a:bodyPr vert="horz" lIns="91440" tIns="45720" rIns="91440" bIns="45720" rtlCol="0" anchor="b"/>
          <a:lstStyle>
            <a:lvl1pPr algn="r">
              <a:defRPr sz="1200"/>
            </a:lvl1pPr>
          </a:lstStyle>
          <a:p>
            <a:fld id="{64FBF19F-4C9E-4536-ACF8-311A21A1861F}" type="slidenum">
              <a:rPr lang="en-US" smtClean="0"/>
              <a:t>‹#›</a:t>
            </a:fld>
            <a:endParaRPr lang="en-US"/>
          </a:p>
        </p:txBody>
      </p:sp>
    </p:spTree>
    <p:extLst>
      <p:ext uri="{BB962C8B-B14F-4D97-AF65-F5344CB8AC3E}">
        <p14:creationId xmlns:p14="http://schemas.microsoft.com/office/powerpoint/2010/main" val="3191217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ncjrs.gov/pdffiles1/ojjdp/227763.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cdc.gov/violenceprevention/pdf/bullying-suicide-translation-final-a.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rainn.org/articles/if-you-suspect-child-being-harmed"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centerforchildprotection.org/services/education-services/"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Zoom orientation slide</a:t>
            </a:r>
          </a:p>
        </p:txBody>
      </p:sp>
      <p:sp>
        <p:nvSpPr>
          <p:cNvPr id="4" name="Slide Number Placeholder 3"/>
          <p:cNvSpPr>
            <a:spLocks noGrp="1"/>
          </p:cNvSpPr>
          <p:nvPr>
            <p:ph type="sldNum" sz="quarter" idx="5"/>
          </p:nvPr>
        </p:nvSpPr>
        <p:spPr/>
        <p:txBody>
          <a:bodyPr/>
          <a:lstStyle/>
          <a:p>
            <a:fld id="{64FBF19F-4C9E-4536-ACF8-311A21A1861F}" type="slidenum">
              <a:rPr lang="en-US" smtClean="0"/>
              <a:t>1</a:t>
            </a:fld>
            <a:endParaRPr lang="en-US"/>
          </a:p>
        </p:txBody>
      </p:sp>
    </p:spTree>
    <p:extLst>
      <p:ext uri="{BB962C8B-B14F-4D97-AF65-F5344CB8AC3E}">
        <p14:creationId xmlns:p14="http://schemas.microsoft.com/office/powerpoint/2010/main" val="924117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section provides a common understanding of how specific definition &amp; terms are used.</a:t>
            </a:r>
          </a:p>
          <a:p>
            <a:endParaRPr lang="en-US" dirty="0"/>
          </a:p>
          <a:p>
            <a:pPr marL="171450" indent="-171450">
              <a:buFont typeface="Arial" panose="020B0604020202020204" pitchFamily="34" charset="0"/>
              <a:buChar char="•"/>
            </a:pPr>
            <a:r>
              <a:rPr lang="en-US" dirty="0"/>
              <a:t>Policies require that adults supervise children and youth activities, which means we must define “adult” Go over definition. </a:t>
            </a:r>
          </a:p>
          <a:p>
            <a:r>
              <a:rPr lang="en-US" dirty="0"/>
              <a:t> </a:t>
            </a:r>
          </a:p>
          <a:p>
            <a:pPr marL="171450" indent="-171450">
              <a:buFont typeface="Arial" panose="020B0604020202020204" pitchFamily="34" charset="0"/>
              <a:buChar char="•"/>
            </a:pPr>
            <a:r>
              <a:rPr lang="en-US" dirty="0"/>
              <a:t>Read definition of Personnel: Ask participants to find themselves on list.</a:t>
            </a:r>
          </a:p>
          <a:p>
            <a:r>
              <a:rPr lang="en-US" dirty="0"/>
              <a:t>   	Any surprises? (talk about key holders)</a:t>
            </a:r>
          </a:p>
          <a:p>
            <a:pPr marL="17145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Suggest they read section for themselves later.</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Terms aid understanding. </a:t>
            </a:r>
          </a:p>
          <a:p>
            <a:pPr marL="628650" lvl="1" indent="-171450">
              <a:buFont typeface="Arial" panose="020B0604020202020204" pitchFamily="34" charset="0"/>
              <a:buChar char="•"/>
            </a:pPr>
            <a:r>
              <a:rPr lang="en-US" dirty="0"/>
              <a:t>Mention that Gender </a:t>
            </a:r>
            <a:r>
              <a:rPr lang="en-US" kern="1200" dirty="0">
                <a:solidFill>
                  <a:schemeClr val="tx1"/>
                </a:solidFill>
                <a:effectLst/>
                <a:latin typeface="+mn-lt"/>
                <a:ea typeface="+mn-ea"/>
                <a:cs typeface="+mn-cs"/>
              </a:rPr>
              <a:t>is defined and discussed</a:t>
            </a:r>
            <a:r>
              <a:rPr lang="en-US" dirty="0"/>
              <a:t> (e.g., cisgender and non-binary) </a:t>
            </a:r>
          </a:p>
          <a:p>
            <a:pPr marL="628650" lvl="1" indent="-171450">
              <a:buFont typeface="Arial" panose="020B0604020202020204" pitchFamily="34" charset="0"/>
              <a:buChar char="•"/>
            </a:pPr>
            <a:r>
              <a:rPr lang="en-US" kern="1200" dirty="0">
                <a:solidFill>
                  <a:schemeClr val="tx1"/>
                </a:solidFill>
                <a:effectLst/>
                <a:latin typeface="+mn-lt"/>
                <a:ea typeface="+mn-ea"/>
                <a:cs typeface="+mn-cs"/>
              </a:rPr>
              <a:t>Roles are defined, including “Responsible Person.” (Discuss)</a:t>
            </a:r>
          </a:p>
          <a:p>
            <a:pPr marL="628650" lvl="1" indent="-171450">
              <a:buFont typeface="Arial" panose="020B0604020202020204" pitchFamily="34" charset="0"/>
              <a:buChar char="•"/>
            </a:pPr>
            <a:r>
              <a:rPr lang="en-US" dirty="0"/>
              <a:t>Activities are classified, like offsite, overnight, and travel, which affects level of supervision and monitoring required</a:t>
            </a:r>
          </a:p>
          <a:p>
            <a:pPr lvl="1"/>
            <a:endParaRPr lang="en-US"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dirty="0"/>
              <a:t>Read the definition of abuse, page 7:  Sexual abuse covers range of behaviors that may or may not involve physical contact.  What are some examples of sexual abuse:  Possible answers: inappropriate touching, exposure to child, anything done to sexually stimulate the adult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4FBF19F-4C9E-4536-ACF8-311A21A1861F}" type="slidenum">
              <a:rPr lang="en-US" smtClean="0"/>
              <a:t>10</a:t>
            </a:fld>
            <a:endParaRPr lang="en-US"/>
          </a:p>
        </p:txBody>
      </p:sp>
    </p:spTree>
    <p:extLst>
      <p:ext uri="{BB962C8B-B14F-4D97-AF65-F5344CB8AC3E}">
        <p14:creationId xmlns:p14="http://schemas.microsoft.com/office/powerpoint/2010/main" val="2436473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Section describes how we create safe and healthy environments</a:t>
            </a:r>
          </a:p>
          <a:p>
            <a:endParaRPr lang="en-US" dirty="0"/>
          </a:p>
          <a:p>
            <a:pPr marL="171450" indent="-171450">
              <a:buFont typeface="Arial" panose="020B0604020202020204" pitchFamily="34" charset="0"/>
              <a:buChar char="•"/>
            </a:pPr>
            <a:r>
              <a:rPr lang="en-US" dirty="0"/>
              <a:t>Won’t cover every section.  Up to participants to review, especially if leaders.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Everyone MUST understand Behavioral Standards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Spend some time on Behavioral Standards </a:t>
            </a:r>
            <a:r>
              <a:rPr lang="en-US" dirty="0"/>
              <a:t>(including not being under the influence of alcohol, etc.)</a:t>
            </a:r>
          </a:p>
          <a:p>
            <a:pPr marL="171450" indent="-171450">
              <a:buFont typeface="Arial" panose="020B0604020202020204" pitchFamily="34" charset="0"/>
              <a:buChar char="•"/>
            </a:pPr>
            <a:endParaRPr lang="en-US" b="1" dirty="0"/>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Leaders need to review sections on basic needs and first aid and medications</a:t>
            </a:r>
            <a:r>
              <a:rPr lang="en-US" dirty="0"/>
              <a:t> as they concern their programs</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Policies </a:t>
            </a:r>
            <a:r>
              <a:rPr lang="en-US" dirty="0"/>
              <a:t>aren’t focused only on preventing sexual abuse but on overall care of children</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proper</a:t>
            </a:r>
            <a:r>
              <a:rPr lang="en-US" dirty="0"/>
              <a:t>ly addressed, all the above constitutes safe environment.</a:t>
            </a:r>
            <a:endParaRPr lang="en-US" sz="1200" kern="1200" dirty="0">
              <a:solidFill>
                <a:schemeClr val="tx1"/>
              </a:solidFill>
              <a:effectLst/>
              <a:latin typeface="+mn-lt"/>
              <a:ea typeface="+mn-ea"/>
              <a:cs typeface="+mn-cs"/>
            </a:endParaRPr>
          </a:p>
          <a:p>
            <a:pPr marL="0" indent="0">
              <a:buNone/>
            </a:pPr>
            <a:endParaRPr lang="en-US"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11</a:t>
            </a:fld>
            <a:endParaRPr lang="en-US"/>
          </a:p>
        </p:txBody>
      </p:sp>
    </p:spTree>
    <p:extLst>
      <p:ext uri="{BB962C8B-B14F-4D97-AF65-F5344CB8AC3E}">
        <p14:creationId xmlns:p14="http://schemas.microsoft.com/office/powerpoint/2010/main" val="363935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Have participants reflect on their own childhoods and what made them feel safe.  </a:t>
            </a:r>
          </a:p>
          <a:p>
            <a:r>
              <a:rPr lang="en-US" dirty="0"/>
              <a:t>	 Goal is to achieve that sense for children in our care.</a:t>
            </a:r>
          </a:p>
          <a:p>
            <a:endParaRPr lang="en-US" dirty="0"/>
          </a:p>
          <a:p>
            <a:pPr marL="171450" indent="-171450">
              <a:buFont typeface="Arial" panose="020B0604020202020204" pitchFamily="34" charset="0"/>
              <a:buChar char="•"/>
            </a:pPr>
            <a:r>
              <a:rPr lang="en-US" dirty="0"/>
              <a:t>Consider the vulnerability of children in their care</a:t>
            </a:r>
          </a:p>
          <a:p>
            <a:endParaRPr lang="en-US" dirty="0"/>
          </a:p>
          <a:p>
            <a:pPr marL="171450" indent="-171450">
              <a:buFont typeface="Arial" panose="020B0604020202020204" pitchFamily="34" charset="0"/>
              <a:buChar char="•"/>
            </a:pPr>
            <a:r>
              <a:rPr lang="en-US" dirty="0"/>
              <a:t>Why are some more vulnerable than others (minority in group, </a:t>
            </a:r>
            <a:r>
              <a:rPr lang="en-US" dirty="0">
                <a:latin typeface="Calibri" panose="020F0502020204030204" pitchFamily="34" charset="0"/>
                <a:ea typeface="Calibri" panose="020F0502020204030204" pitchFamily="34" charset="0"/>
                <a:cs typeface="Calibri" panose="020F0502020204030204" pitchFamily="34" charset="0"/>
              </a:rPr>
              <a:t>gender identity or sexual orientation, disability, family issues, socio-economic status)</a:t>
            </a:r>
          </a:p>
          <a:p>
            <a:endParaRPr lang="en-US" dirty="0"/>
          </a:p>
          <a:p>
            <a:pPr marL="171450" indent="-171450">
              <a:buFont typeface="Arial" panose="020B0604020202020204" pitchFamily="34" charset="0"/>
              <a:buChar char="•"/>
            </a:pPr>
            <a:r>
              <a:rPr lang="en-US" dirty="0"/>
              <a:t>What do they need to feel safe?</a:t>
            </a:r>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12</a:t>
            </a:fld>
            <a:endParaRPr lang="en-US"/>
          </a:p>
        </p:txBody>
      </p:sp>
    </p:spTree>
    <p:extLst>
      <p:ext uri="{BB962C8B-B14F-4D97-AF65-F5344CB8AC3E}">
        <p14:creationId xmlns:p14="http://schemas.microsoft.com/office/powerpoint/2010/main" val="2834282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Please read the bolded section of the first paragraph in the policies on page 9.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 clearly states the expectation that Personnel will treat every child and youth with equal respect and consideration.  We know children are vulnerable and that some life situations create greater vulnerability.  What conditions may exist in a child’s life, their family or environment that can enhance vulnerability.  </a:t>
            </a:r>
          </a:p>
          <a:p>
            <a:pPr lvl="0"/>
            <a:r>
              <a:rPr lang="en-US" sz="1200" kern="1200" dirty="0">
                <a:solidFill>
                  <a:schemeClr val="tx1"/>
                </a:solidFill>
                <a:effectLst/>
                <a:latin typeface="+mn-lt"/>
                <a:ea typeface="+mn-ea"/>
                <a:cs typeface="+mn-cs"/>
              </a:rPr>
              <a:t>Examples – minority stress, gender identity or sexual orientation, disability, family issues, socio-economic status….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#2 states that one to one talks with children/youth will be conducted in a transparent and observable manner -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This is why we have standards. To identify and prevent.   If every person who works with or around children is following the same standards, we are able to identify outliers, individuals who may be seeking their own gratification and those who are just not suited to working with children in this environment. </a:t>
            </a:r>
          </a:p>
          <a:p>
            <a:pPr lvl="0"/>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What message do we send to children when our behavior is consistent?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By following these standards, we are modeling behavior that is appropriate to this context and we are communicating to children, through our behavior,  what a trusted adult looks like and how they behave.  </a:t>
            </a:r>
          </a:p>
          <a:p>
            <a:r>
              <a:rPr lang="en-US" sz="1200" b="1" kern="1200" dirty="0">
                <a:solidFill>
                  <a:schemeClr val="tx1"/>
                </a:solidFill>
                <a:effectLst/>
                <a:latin typeface="+mn-lt"/>
                <a:ea typeface="+mn-ea"/>
                <a:cs typeface="+mn-cs"/>
              </a:rPr>
              <a:t>What happens when we interaction with children in ways that are not consistent with standards.</a:t>
            </a:r>
            <a:r>
              <a:rPr lang="en-US" sz="1200" kern="1200" dirty="0">
                <a:solidFill>
                  <a:schemeClr val="tx1"/>
                </a:solidFill>
                <a:effectLst/>
                <a:latin typeface="+mn-lt"/>
                <a:ea typeface="+mn-ea"/>
                <a:cs typeface="+mn-cs"/>
              </a:rPr>
              <a:t>  It is risky to act in ways that are not consistent with these boundaries because it creates confusion about how adults are supposed to act and that it may be ok to operate outside of the boundaries.  We are communicating to other adults is that we are acting in concert.</a:t>
            </a:r>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13</a:t>
            </a:fld>
            <a:endParaRPr lang="en-US"/>
          </a:p>
        </p:txBody>
      </p:sp>
    </p:spTree>
    <p:extLst>
      <p:ext uri="{BB962C8B-B14F-4D97-AF65-F5344CB8AC3E}">
        <p14:creationId xmlns:p14="http://schemas.microsoft.com/office/powerpoint/2010/main" val="3701541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Boundaries are a part of life.  We have boundaries we aren’t even always aware of.  Robert Frost wrote about fences making good neighbors.  We use boundaries to limit our own behavior in different situations and we use boundaries to help define what are comfortable with and what we are not.  We also cross boundaries every day, our own and other peoples boundaries.  We extend a hand in welcome, we touch a friend’s shoulder in greeting, we also adjust our boundaries to accommodate a new idea, a new perspective to reach across a breach to try to resolve conflict.  Jesus crossed boundaries to raise the dead and heal the sick and restore people to community.   What is important here is that boundaries are what we establish – to keep us safe from physical harm  or keep our distance from someone who may intend us harm; to keep us from behaviors that are risky, to protect our emotions and sense of self-worth.  </a:t>
            </a:r>
          </a:p>
          <a:p>
            <a:endParaRPr lang="en-US" dirty="0"/>
          </a:p>
          <a:p>
            <a:r>
              <a:rPr lang="en-US" dirty="0"/>
              <a:t>In our work and volunteer settings we practice healthy boundary setting in our interactions with children/youth and have expectations </a:t>
            </a:r>
          </a:p>
        </p:txBody>
      </p:sp>
      <p:sp>
        <p:nvSpPr>
          <p:cNvPr id="4" name="Slide Number Placeholder 3"/>
          <p:cNvSpPr>
            <a:spLocks noGrp="1"/>
          </p:cNvSpPr>
          <p:nvPr>
            <p:ph type="sldNum" sz="quarter" idx="5"/>
          </p:nvPr>
        </p:nvSpPr>
        <p:spPr/>
        <p:txBody>
          <a:bodyPr/>
          <a:lstStyle/>
          <a:p>
            <a:fld id="{64FBF19F-4C9E-4536-ACF8-311A21A1861F}" type="slidenum">
              <a:rPr lang="en-US" smtClean="0"/>
              <a:t>14</a:t>
            </a:fld>
            <a:endParaRPr lang="en-US"/>
          </a:p>
        </p:txBody>
      </p:sp>
    </p:spTree>
    <p:extLst>
      <p:ext uri="{BB962C8B-B14F-4D97-AF65-F5344CB8AC3E}">
        <p14:creationId xmlns:p14="http://schemas.microsoft.com/office/powerpoint/2010/main" val="2974849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Ask for comments on what stood out for participants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“Grooming is the process of preparing a child or young person to experience relational sexual abuse without strong resistance or subsequent disclosure. It is a pattern of boundary violations intended to increase closeness, dependency, involvement and trust between the adult and the child he or she is targeting.” Monica Applewhite</a:t>
            </a:r>
            <a:endParaRPr lang="en-US" b="1" dirty="0"/>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15</a:t>
            </a:fld>
            <a:endParaRPr lang="en-US"/>
          </a:p>
        </p:txBody>
      </p:sp>
    </p:spTree>
    <p:extLst>
      <p:ext uri="{BB962C8B-B14F-4D97-AF65-F5344CB8AC3E}">
        <p14:creationId xmlns:p14="http://schemas.microsoft.com/office/powerpoint/2010/main" val="7620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Slide of video for discussion.</a:t>
            </a:r>
          </a:p>
        </p:txBody>
      </p:sp>
      <p:sp>
        <p:nvSpPr>
          <p:cNvPr id="4" name="Slide Number Placeholder 3"/>
          <p:cNvSpPr>
            <a:spLocks noGrp="1"/>
          </p:cNvSpPr>
          <p:nvPr>
            <p:ph type="sldNum" sz="quarter" idx="5"/>
          </p:nvPr>
        </p:nvSpPr>
        <p:spPr/>
        <p:txBody>
          <a:bodyPr/>
          <a:lstStyle/>
          <a:p>
            <a:fld id="{64FBF19F-4C9E-4536-ACF8-311A21A1861F}" type="slidenum">
              <a:rPr lang="en-US" smtClean="0"/>
              <a:t>16</a:t>
            </a:fld>
            <a:endParaRPr lang="en-US"/>
          </a:p>
        </p:txBody>
      </p:sp>
    </p:spTree>
    <p:extLst>
      <p:ext uri="{BB962C8B-B14F-4D97-AF65-F5344CB8AC3E}">
        <p14:creationId xmlns:p14="http://schemas.microsoft.com/office/powerpoint/2010/main" val="2594338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Some boundary violations are observable – Some are more subtle</a:t>
            </a:r>
          </a:p>
          <a:p>
            <a:pPr marL="0" indent="0">
              <a:buNone/>
            </a:pPr>
            <a:endParaRPr lang="en-US" b="1" dirty="0"/>
          </a:p>
          <a:p>
            <a:pPr marL="171450" indent="-171450">
              <a:buFont typeface="Arial" panose="020B0604020202020204" pitchFamily="34" charset="0"/>
              <a:buChar char="•"/>
            </a:pPr>
            <a:r>
              <a:rPr lang="en-US" dirty="0"/>
              <a:t>Identify a physical boundary violation from the list above. </a:t>
            </a:r>
          </a:p>
          <a:p>
            <a:pPr lvl="1"/>
            <a:r>
              <a:rPr lang="en-US" dirty="0"/>
              <a:t>What do you think an offender gains by violating a child’s physical boundaries?</a:t>
            </a:r>
          </a:p>
          <a:p>
            <a:pPr lvl="2"/>
            <a:r>
              <a:rPr lang="en-US" dirty="0"/>
              <a:t>Desensitizes child and adults to greater physical interaction</a:t>
            </a:r>
          </a:p>
          <a:p>
            <a:pPr lvl="2"/>
            <a:r>
              <a:rPr lang="en-US" dirty="0"/>
              <a:t>Child and adults may begin to believe the greater physical interaction is harmless</a:t>
            </a:r>
          </a:p>
          <a:p>
            <a:endParaRPr lang="en-US" dirty="0"/>
          </a:p>
          <a:p>
            <a:pPr marL="171450" indent="-171450">
              <a:buFont typeface="Arial" panose="020B0604020202020204" pitchFamily="34" charset="0"/>
              <a:buChar char="•"/>
            </a:pPr>
            <a:r>
              <a:rPr lang="en-US" dirty="0"/>
              <a:t>Identify an emotional boundary violation from the list above.</a:t>
            </a:r>
          </a:p>
          <a:p>
            <a:pPr lvl="1"/>
            <a:r>
              <a:rPr lang="en-US" dirty="0"/>
              <a:t>What does an offender gain by violating a child’s emotional boundaries? </a:t>
            </a:r>
          </a:p>
          <a:p>
            <a:pPr lvl="2"/>
            <a:r>
              <a:rPr lang="en-US" dirty="0"/>
              <a:t>Make the child believe they are the most special person in their lives</a:t>
            </a:r>
          </a:p>
          <a:p>
            <a:pPr lvl="2"/>
            <a:r>
              <a:rPr lang="en-US" dirty="0"/>
              <a:t>Create an emotional dependence (from video: children will often be made to believe that the offender cares deeply for them and that they are very special.  Plays part in controlling child’s emotional life and minimizing chances that offender will be caught.</a:t>
            </a:r>
          </a:p>
          <a:p>
            <a:pPr marL="685800" lvl="1" indent="-228600">
              <a:buAutoNum type="arabicPeriod"/>
            </a:pPr>
            <a:endParaRPr lang="en-US" dirty="0"/>
          </a:p>
          <a:p>
            <a:pPr marL="171450" indent="-171450">
              <a:buFont typeface="Arial" panose="020B0604020202020204" pitchFamily="34" charset="0"/>
              <a:buChar char="•"/>
            </a:pPr>
            <a:r>
              <a:rPr lang="en-US" dirty="0"/>
              <a:t>Identify a behavioral boundary violation from the list above.</a:t>
            </a:r>
          </a:p>
          <a:p>
            <a:pPr lvl="1"/>
            <a:r>
              <a:rPr lang="en-US" dirty="0"/>
              <a:t>What does an offender gain by violating child’s behavioral boundaries?</a:t>
            </a:r>
          </a:p>
          <a:p>
            <a:pPr lvl="2"/>
            <a:r>
              <a:rPr lang="en-US" dirty="0"/>
              <a:t>In getting child to break rules, they gain control of narrative – “you will get in trouble if you tell”</a:t>
            </a:r>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17</a:t>
            </a:fld>
            <a:endParaRPr lang="en-US"/>
          </a:p>
        </p:txBody>
      </p:sp>
    </p:spTree>
    <p:extLst>
      <p:ext uri="{BB962C8B-B14F-4D97-AF65-F5344CB8AC3E}">
        <p14:creationId xmlns:p14="http://schemas.microsoft.com/office/powerpoint/2010/main" val="3426303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scenario and discuss answers. </a:t>
            </a:r>
          </a:p>
          <a:p>
            <a:pPr marL="171450" indent="-171450">
              <a:buFont typeface="Arial" panose="020B0604020202020204" pitchFamily="34" charset="0"/>
              <a:buChar char="•"/>
            </a:pPr>
            <a:r>
              <a:rPr lang="en-US" dirty="0"/>
              <a:t>Teachers often tutor or work with children on projects after class.  Why is this a problem?  What questions would you have?  </a:t>
            </a:r>
          </a:p>
          <a:p>
            <a:endParaRPr lang="en-US" dirty="0"/>
          </a:p>
          <a:p>
            <a:r>
              <a:rPr lang="en-US" dirty="0"/>
              <a:t>Possible responses:</a:t>
            </a:r>
          </a:p>
          <a:p>
            <a:pPr marL="228600" indent="-228600">
              <a:buAutoNum type="arabicPeriod"/>
            </a:pPr>
            <a:r>
              <a:rPr lang="en-US" dirty="0"/>
              <a:t>Is it in alignment with the school’s policies?</a:t>
            </a:r>
          </a:p>
          <a:p>
            <a:pPr marL="228600" indent="-228600">
              <a:buAutoNum type="arabicPeriod"/>
            </a:pPr>
            <a:r>
              <a:rPr lang="en-US" dirty="0"/>
              <a:t>How are children selected for tutoring?</a:t>
            </a:r>
          </a:p>
          <a:p>
            <a:pPr marL="228600" indent="-228600">
              <a:buAutoNum type="arabicPeriod"/>
            </a:pPr>
            <a:r>
              <a:rPr lang="en-US" dirty="0"/>
              <a:t>Who knows they are being tutored? Is the administration aware?  </a:t>
            </a:r>
          </a:p>
          <a:p>
            <a:pPr marL="228600" indent="-228600">
              <a:buFontTx/>
              <a:buAutoNum type="arabicPeriod"/>
            </a:pPr>
            <a:r>
              <a:rPr lang="en-US" dirty="0"/>
              <a:t>Are the parents aware and is there an agreement that the child needs tutoring?</a:t>
            </a:r>
          </a:p>
          <a:p>
            <a:pPr marL="228600" indent="-228600">
              <a:buFontTx/>
              <a:buAutoNum type="arabicPeriod"/>
            </a:pPr>
            <a:r>
              <a:rPr lang="en-US" dirty="0"/>
              <a:t>Is there opportunity for casual monitoring exist?</a:t>
            </a:r>
          </a:p>
          <a:p>
            <a:endParaRPr lang="en-US" dirty="0"/>
          </a:p>
          <a:p>
            <a:r>
              <a:rPr lang="en-US" b="1" dirty="0"/>
              <a:t>This scenario is based on an actual situation</a:t>
            </a:r>
            <a:r>
              <a:rPr lang="en-US" dirty="0"/>
              <a:t>.  The teacher who invited children back into the classroom after school was sexually molesting the children.  Many teachers voiced admiration for the teacher who was spending so much free time with children who needed extra help or attention.  Some expressed concern about their own lack of extra effort, knowing that they needed that time after school to prepare for the next day.  No one was familiar with the process of grooming.</a:t>
            </a:r>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18</a:t>
            </a:fld>
            <a:endParaRPr lang="en-US"/>
          </a:p>
        </p:txBody>
      </p:sp>
    </p:spTree>
    <p:extLst>
      <p:ext uri="{BB962C8B-B14F-4D97-AF65-F5344CB8AC3E}">
        <p14:creationId xmlns:p14="http://schemas.microsoft.com/office/powerpoint/2010/main" val="2884574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Have a participant read the section. Discuss some are all of questions below (as time permits)</a:t>
            </a:r>
          </a:p>
          <a:p>
            <a:pPr marL="628650" lvl="1" indent="-171450">
              <a:buFont typeface="Arial" panose="020B0604020202020204" pitchFamily="34" charset="0"/>
              <a:buChar char="•"/>
            </a:pPr>
            <a:r>
              <a:rPr lang="en-US" dirty="0"/>
              <a:t>What other ways do you have of showing affection to a child?</a:t>
            </a:r>
          </a:p>
          <a:p>
            <a:pPr marL="628650" lvl="1" indent="-171450">
              <a:buFont typeface="Arial" panose="020B0604020202020204" pitchFamily="34" charset="0"/>
              <a:buChar char="•"/>
            </a:pPr>
            <a:r>
              <a:rPr lang="en-US" dirty="0"/>
              <a:t>How do you show affection in a virtual setting? (Zoom class, tutoring, mentoring, etc.)</a:t>
            </a:r>
          </a:p>
          <a:p>
            <a:pPr marL="628650" lvl="1" indent="-171450">
              <a:buFont typeface="Arial" panose="020B0604020202020204" pitchFamily="34" charset="0"/>
              <a:buChar char="•"/>
            </a:pPr>
            <a:r>
              <a:rPr lang="en-US" dirty="0"/>
              <a:t>When is “appropriate affection not appropriate?  Answer:  When it isn’t wanted.</a:t>
            </a:r>
          </a:p>
          <a:p>
            <a:pPr marL="628650" lvl="1" indent="-171450">
              <a:buFont typeface="Arial" panose="020B0604020202020204" pitchFamily="34" charset="0"/>
              <a:buChar char="•"/>
            </a:pPr>
            <a:r>
              <a:rPr lang="en-US" dirty="0"/>
              <a:t>How do we know when a child does not want to be touched to show affection?  Answer:  may say something or show us in their body language (demonstrate)</a:t>
            </a:r>
          </a:p>
          <a:p>
            <a:pPr lvl="1"/>
            <a:endParaRPr lang="en-US" dirty="0"/>
          </a:p>
          <a:p>
            <a:pPr marL="171450" indent="-171450">
              <a:buFont typeface="Arial" panose="020B0604020202020204" pitchFamily="34" charset="0"/>
              <a:buChar char="•"/>
            </a:pPr>
            <a:r>
              <a:rPr lang="en-US" dirty="0"/>
              <a:t>Because of the power imbalance between children and adults and because children typically want to please, they may be reluctant to say no.  It’s up to adults to be aware of what a child is communicating, whether by words, body language, reluctance, or resistance. </a:t>
            </a:r>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19</a:t>
            </a:fld>
            <a:endParaRPr lang="en-US"/>
          </a:p>
        </p:txBody>
      </p:sp>
    </p:spTree>
    <p:extLst>
      <p:ext uri="{BB962C8B-B14F-4D97-AF65-F5344CB8AC3E}">
        <p14:creationId xmlns:p14="http://schemas.microsoft.com/office/powerpoint/2010/main" val="793571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welcoming people, be sure to give trigger warning, an example of which is below.</a:t>
            </a:r>
          </a:p>
          <a:p>
            <a:endParaRPr lang="en-US" dirty="0"/>
          </a:p>
          <a:p>
            <a:r>
              <a:rPr lang="en-US" dirty="0"/>
              <a:t>****TRIGGER WARNING****Do Not Skip</a:t>
            </a:r>
          </a:p>
          <a:p>
            <a:endParaRPr lang="en-US" dirty="0"/>
          </a:p>
          <a:p>
            <a:r>
              <a:rPr lang="en-US" dirty="0">
                <a:cs typeface="Arial" panose="020B0604020202020204" pitchFamily="34" charset="0"/>
              </a:rPr>
              <a:t>This is a place and time for us to talk about our community and the work we do together to create environments that are safe for children, youth and adults. </a:t>
            </a:r>
            <a:r>
              <a:rPr lang="en-US" dirty="0"/>
              <a:t>I will do my best to make this a safe place for all of you, and I ask the group attending to also agree to make this a safe place for everyone.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Conversations about </a:t>
            </a:r>
            <a:r>
              <a:rPr lang="en-US" dirty="0"/>
              <a:t>child sexual abuse </a:t>
            </a:r>
            <a:r>
              <a:rPr lang="en-US" sz="1200" kern="1200" dirty="0">
                <a:solidFill>
                  <a:schemeClr val="tx1"/>
                </a:solidFill>
                <a:effectLst/>
                <a:latin typeface="+mn-lt"/>
                <a:ea typeface="+mn-ea"/>
                <a:cs typeface="+mn-cs"/>
              </a:rPr>
              <a:t>can bring up emotions that are distressing and may be difficult to manage in the moment.  If this is </a:t>
            </a:r>
            <a:r>
              <a:rPr lang="en-US" dirty="0"/>
              <a:t>the case, we want you to know that you are free </a:t>
            </a:r>
            <a:r>
              <a:rPr lang="en-US" sz="1200" kern="1200" dirty="0">
                <a:solidFill>
                  <a:schemeClr val="tx1"/>
                </a:solidFill>
                <a:effectLst/>
                <a:latin typeface="+mn-lt"/>
                <a:ea typeface="+mn-ea"/>
                <a:cs typeface="+mn-cs"/>
              </a:rPr>
              <a:t>to participate to the extent that you feel comfortable. </a:t>
            </a:r>
            <a:r>
              <a:rPr lang="en-US" sz="1200" kern="1200" dirty="0">
                <a:solidFill>
                  <a:schemeClr val="tx1"/>
                </a:solidFill>
                <a:latin typeface="+mn-lt"/>
                <a:ea typeface="+mn-ea"/>
                <a:cs typeface="+mn-cs"/>
              </a:rPr>
              <a:t>We trust that you know how best to care for yourself. </a:t>
            </a:r>
            <a:r>
              <a:rPr lang="en-US" sz="1200" kern="1200" dirty="0">
                <a:solidFill>
                  <a:schemeClr val="tx1"/>
                </a:solidFill>
                <a:latin typeface="+mn-lt"/>
                <a:ea typeface="+mn-ea"/>
                <a:cs typeface="Arial" panose="020B0604020202020204" pitchFamily="34" charset="0"/>
              </a:rPr>
              <a:t> </a:t>
            </a:r>
            <a:endParaRPr lang="en-US"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cs typeface="Arial" panose="020B0604020202020204" pitchFamily="34" charset="0"/>
            </a:endParaRPr>
          </a:p>
          <a:p>
            <a:pPr algn="just"/>
            <a:r>
              <a:rPr lang="en-US" dirty="0">
                <a:cs typeface="Arial" panose="020B0604020202020204" pitchFamily="34" charset="0"/>
              </a:rPr>
              <a:t>Sometime people choose to share personal experience.  This is not a requirement to participate or an expectation of the training.  If you choose to share a relevant, personal experience, please know that you can count on respectful listening and confidentiality.  Any personal story shared here is private and not for use in future trainings.</a:t>
            </a:r>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2</a:t>
            </a:fld>
            <a:endParaRPr lang="en-US"/>
          </a:p>
        </p:txBody>
      </p:sp>
    </p:spTree>
    <p:extLst>
      <p:ext uri="{BB962C8B-B14F-4D97-AF65-F5344CB8AC3E}">
        <p14:creationId xmlns:p14="http://schemas.microsoft.com/office/powerpoint/2010/main" val="2130168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800"/>
              </a:spcAft>
              <a:buFont typeface="Arial" panose="020B0604020202020204" pitchFamily="34" charset="0"/>
              <a:buChar char="•"/>
            </a:pPr>
            <a:r>
              <a:rPr lang="en-US" sz="1100" dirty="0">
                <a:latin typeface="Calibri" panose="020F0502020204030204" pitchFamily="34" charset="0"/>
                <a:ea typeface="Calibri" panose="020F0502020204030204" pitchFamily="34" charset="0"/>
                <a:cs typeface="Calibri" panose="020F0502020204030204" pitchFamily="34" charset="0"/>
              </a:rPr>
              <a:t>Curiosity about sexuality and their bodies is part of a child’s development</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sz="1100" dirty="0">
                <a:latin typeface="Calibri" panose="020F0502020204030204" pitchFamily="34" charset="0"/>
                <a:ea typeface="Calibri" panose="020F0502020204030204" pitchFamily="34" charset="0"/>
                <a:cs typeface="Calibri" panose="020F0502020204030204" pitchFamily="34" charset="0"/>
              </a:rPr>
              <a:t>Characteristics of developmentally appropriate sexual behavior may include:</a:t>
            </a:r>
          </a:p>
          <a:p>
            <a:pPr marL="628650" lvl="1" indent="-171450">
              <a:buFont typeface="Arial" panose="020B0604020202020204" pitchFamily="34" charset="0"/>
              <a:buChar char="•"/>
            </a:pPr>
            <a:r>
              <a:rPr lang="en-US" sz="1100" dirty="0">
                <a:latin typeface="Calibri" panose="020F0502020204030204" pitchFamily="34" charset="0"/>
                <a:ea typeface="Calibri" panose="020F0502020204030204" pitchFamily="34" charset="0"/>
                <a:cs typeface="Calibri" panose="020F0502020204030204" pitchFamily="34" charset="0"/>
              </a:rPr>
              <a:t>Occurs between children who have an ongoing mutual friendship</a:t>
            </a:r>
          </a:p>
          <a:p>
            <a:pPr marL="628650" lvl="1" indent="-171450">
              <a:buFont typeface="Arial" panose="020B0604020202020204" pitchFamily="34" charset="0"/>
              <a:buChar char="•"/>
            </a:pPr>
            <a:r>
              <a:rPr lang="en-US" sz="1100" dirty="0">
                <a:latin typeface="Calibri" panose="020F0502020204030204" pitchFamily="34" charset="0"/>
                <a:ea typeface="Calibri" panose="020F0502020204030204" pitchFamily="34" charset="0"/>
                <a:cs typeface="Calibri" panose="020F0502020204030204" pitchFamily="34" charset="0"/>
              </a:rPr>
              <a:t>Occurs between children of similar size, age, social and emotional development</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628650" lvl="1" indent="-171450">
              <a:buFont typeface="Arial" panose="020B0604020202020204" pitchFamily="34" charset="0"/>
              <a:buChar char="•"/>
            </a:pPr>
            <a:r>
              <a:rPr lang="en-US" sz="1100" dirty="0">
                <a:latin typeface="Calibri" panose="020F0502020204030204" pitchFamily="34" charset="0"/>
                <a:ea typeface="Calibri" panose="020F0502020204030204" pitchFamily="34" charset="0"/>
                <a:cs typeface="Calibri" panose="020F0502020204030204" pitchFamily="34" charset="0"/>
              </a:rPr>
              <a:t>When adults set limits, children are able to follow the rules</a:t>
            </a:r>
          </a:p>
          <a:p>
            <a:pPr marL="628650" lvl="1" indent="-171450">
              <a:buFont typeface="Arial" panose="020B0604020202020204" pitchFamily="34" charset="0"/>
              <a:buChar char="•"/>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100" dirty="0">
                <a:latin typeface="Calibri" panose="020F0502020204030204" pitchFamily="34" charset="0"/>
                <a:ea typeface="Calibri" panose="020F0502020204030204" pitchFamily="34" charset="0"/>
                <a:cs typeface="Calibri" panose="020F0502020204030204" pitchFamily="34" charset="0"/>
              </a:rPr>
              <a:t>Children may engage in harmful sexual behavior without understanding the impact on others.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spcBef>
                <a:spcPts val="0"/>
              </a:spcBef>
              <a:spcAft>
                <a:spcPts val="0"/>
              </a:spcAft>
              <a:buFont typeface="Arial" panose="020B0604020202020204" pitchFamily="34" charset="0"/>
              <a:buChar char="•"/>
            </a:pPr>
            <a:r>
              <a:rPr lang="en-US" sz="1100" dirty="0">
                <a:latin typeface="Calibri" panose="020F0502020204030204" pitchFamily="34" charset="0"/>
                <a:ea typeface="Calibri" panose="020F0502020204030204" pitchFamily="34" charset="0"/>
                <a:cs typeface="Calibri" panose="020F0502020204030204" pitchFamily="34" charset="0"/>
              </a:rPr>
              <a:t>Behaving sexually in a public place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spcBef>
                <a:spcPts val="0"/>
              </a:spcBef>
              <a:spcAft>
                <a:spcPts val="0"/>
              </a:spcAft>
              <a:buFont typeface="Arial" panose="020B0604020202020204" pitchFamily="34" charset="0"/>
              <a:buChar char="•"/>
            </a:pPr>
            <a:r>
              <a:rPr lang="en-US" sz="1100" dirty="0">
                <a:latin typeface="Calibri" panose="020F0502020204030204" pitchFamily="34" charset="0"/>
                <a:ea typeface="Calibri" panose="020F0502020204030204" pitchFamily="34" charset="0"/>
                <a:cs typeface="Calibri" panose="020F0502020204030204" pitchFamily="34" charset="0"/>
              </a:rPr>
              <a:t>A young child’s engaging in adult-like sexual contact with other children</a:t>
            </a:r>
          </a:p>
          <a:p>
            <a:pPr marL="628650" marR="0" lvl="1" indent="-171450">
              <a:spcBef>
                <a:spcPts val="0"/>
              </a:spcBef>
              <a:spcAft>
                <a:spcPts val="0"/>
              </a:spcAft>
              <a:buFont typeface="Arial" panose="020B0604020202020204" pitchFamily="34" charset="0"/>
              <a:buChar char="•"/>
            </a:pPr>
            <a:r>
              <a:rPr lang="en-US" sz="1100" dirty="0">
                <a:latin typeface="Calibri" panose="020F0502020204030204" pitchFamily="34" charset="0"/>
                <a:ea typeface="Calibri" panose="020F0502020204030204" pitchFamily="34" charset="0"/>
                <a:cs typeface="Calibri" panose="020F0502020204030204" pitchFamily="34" charset="0"/>
              </a:rPr>
              <a:t>Sexually harassing or intimidating behavior</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spcBef>
                <a:spcPts val="0"/>
              </a:spcBef>
              <a:spcAft>
                <a:spcPts val="0"/>
              </a:spcAft>
              <a:buFont typeface="Arial" panose="020B0604020202020204" pitchFamily="34" charset="0"/>
              <a:buChar char="•"/>
            </a:pPr>
            <a:r>
              <a:rPr lang="en-US" sz="1100" dirty="0">
                <a:latin typeface="Calibri" panose="020F0502020204030204" pitchFamily="34" charset="0"/>
                <a:ea typeface="Calibri" panose="020F0502020204030204" pitchFamily="34" charset="0"/>
                <a:cs typeface="Calibri" panose="020F0502020204030204" pitchFamily="34" charset="0"/>
              </a:rPr>
              <a:t>Sexual interest in younger children or smaller children</a:t>
            </a:r>
          </a:p>
          <a:p>
            <a:pPr marL="628650" marR="0" lvl="1" indent="-171450">
              <a:spcBef>
                <a:spcPts val="0"/>
              </a:spcBef>
              <a:spcAft>
                <a:spcPts val="0"/>
              </a:spcAft>
              <a:buFont typeface="Arial" panose="020B0604020202020204" pitchFamily="34" charset="0"/>
              <a:buChar char="•"/>
            </a:pPr>
            <a:r>
              <a:rPr lang="en-US" sz="1100" dirty="0">
                <a:latin typeface="Calibri" panose="020F0502020204030204" pitchFamily="34" charset="0"/>
                <a:ea typeface="Calibri" panose="020F0502020204030204" pitchFamily="34" charset="0"/>
                <a:cs typeface="Calibri" panose="020F0502020204030204" pitchFamily="34" charset="0"/>
              </a:rPr>
              <a:t>Difficulty in stopping behavior when adults set limits</a:t>
            </a:r>
          </a:p>
          <a:p>
            <a:pPr marL="628650" marR="0" lvl="1" indent="-171450">
              <a:spcBef>
                <a:spcPts val="0"/>
              </a:spcBef>
              <a:spcAft>
                <a:spcPts val="0"/>
              </a:spcAft>
              <a:buFont typeface="Arial" panose="020B0604020202020204" pitchFamily="34" charset="0"/>
              <a:buChar char="•"/>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100" b="1" dirty="0">
                <a:latin typeface="Calibri" panose="020F0502020204030204" pitchFamily="34" charset="0"/>
                <a:ea typeface="Calibri" panose="020F0502020204030204" pitchFamily="34" charset="0"/>
                <a:cs typeface="Calibri" panose="020F0502020204030204" pitchFamily="34" charset="0"/>
              </a:rPr>
              <a:t>Whether the behavior is natural curiosity, intentionally harmful, or unintentionally harmful, the important 1</a:t>
            </a:r>
            <a:r>
              <a:rPr lang="en-US" sz="1100" b="1" baseline="30000" dirty="0">
                <a:latin typeface="Calibri" panose="020F0502020204030204" pitchFamily="34" charset="0"/>
                <a:ea typeface="Calibri" panose="020F0502020204030204" pitchFamily="34" charset="0"/>
                <a:cs typeface="Calibri" panose="020F0502020204030204" pitchFamily="34" charset="0"/>
              </a:rPr>
              <a:t>st</a:t>
            </a:r>
            <a:r>
              <a:rPr lang="en-US" sz="1100" b="1" dirty="0">
                <a:latin typeface="Calibri" panose="020F0502020204030204" pitchFamily="34" charset="0"/>
                <a:ea typeface="Calibri" panose="020F0502020204030204" pitchFamily="34" charset="0"/>
                <a:cs typeface="Calibri" panose="020F0502020204030204" pitchFamily="34" charset="0"/>
              </a:rPr>
              <a:t> step is to interrupt the behavior without shame or harshness. </a:t>
            </a:r>
            <a:r>
              <a:rPr lang="en-US" sz="1100" dirty="0">
                <a:latin typeface="Calibri" panose="020F0502020204030204" pitchFamily="34" charset="0"/>
                <a:ea typeface="Calibri" panose="020F0502020204030204" pitchFamily="34" charset="0"/>
                <a:cs typeface="Calibri" panose="020F0502020204030204" pitchFamily="34" charset="0"/>
              </a:rPr>
              <a:t>Children need to know and respect boundaries about touching other children’s bodies.</a:t>
            </a:r>
          </a:p>
          <a:p>
            <a:pPr marL="342900" marR="0" lvl="0" indent="-342900">
              <a:spcBef>
                <a:spcPts val="0"/>
              </a:spcBef>
              <a:spcAft>
                <a:spcPts val="0"/>
              </a:spcAft>
              <a:buFont typeface="Symbol" panose="05050102010706020507" pitchFamily="18" charset="2"/>
              <a:buChar char=""/>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100" dirty="0">
                <a:latin typeface="Calibri" panose="020F0502020204030204" pitchFamily="34" charset="0"/>
                <a:ea typeface="Calibri" panose="020F0502020204030204" pitchFamily="34" charset="0"/>
                <a:cs typeface="Calibri" panose="020F0502020204030204" pitchFamily="34" charset="0"/>
              </a:rPr>
              <a:t>Adults must report, either as a policy violation or as suspected abuse.</a:t>
            </a:r>
          </a:p>
          <a:p>
            <a:pPr marR="0" lvl="0">
              <a:spcBef>
                <a:spcPts val="0"/>
              </a:spcBef>
              <a:spcAft>
                <a:spcPts val="0"/>
              </a:spcAft>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100" dirty="0">
                <a:latin typeface="Calibri" panose="020F0502020204030204" pitchFamily="34" charset="0"/>
                <a:ea typeface="Calibri" panose="020F0502020204030204" pitchFamily="34" charset="0"/>
                <a:cs typeface="Calibri" panose="020F0502020204030204" pitchFamily="34" charset="0"/>
              </a:rPr>
              <a:t>Offending against other children is not necessarily an indicator that a child will offend as an adult.  </a:t>
            </a:r>
            <a:r>
              <a:rPr lang="en-US" sz="1100" u="sng" dirty="0">
                <a:solidFill>
                  <a:srgbClr val="000000"/>
                </a:solidFill>
                <a:latin typeface="Calibri" panose="020F0502020204030204" pitchFamily="34" charset="0"/>
                <a:ea typeface="Times New Roman" panose="02020603050405020304" pitchFamily="18" charset="0"/>
                <a:cs typeface="Calibri" panose="020F0502020204030204" pitchFamily="34" charset="0"/>
                <a:hlinkClick r:id="rId3"/>
              </a:rPr>
              <a:t>https://www.ncjrs.gov/pdffiles1/ojjdp/227763.pdf</a:t>
            </a:r>
            <a:endParaRPr lang="en-US" sz="1100" u="sng"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100" dirty="0">
                <a:solidFill>
                  <a:srgbClr val="000000"/>
                </a:solidFill>
                <a:latin typeface="Calibri" panose="020F0502020204030204" pitchFamily="34" charset="0"/>
                <a:ea typeface="Times New Roman" panose="02020603050405020304" pitchFamily="18" charset="0"/>
                <a:cs typeface="Calibri" panose="020F0502020204030204" pitchFamily="34" charset="0"/>
              </a:rPr>
              <a:t>Stop It Now Tip Sheet -  Age Appropriate Sexual Behavior</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100" dirty="0">
                <a:solidFill>
                  <a:srgbClr val="000000"/>
                </a:solidFill>
                <a:latin typeface="Calibri" panose="020F0502020204030204" pitchFamily="34" charset="0"/>
                <a:ea typeface="Times New Roman" panose="02020603050405020304" pitchFamily="18" charset="0"/>
                <a:cs typeface="Calibri" panose="020F0502020204030204" pitchFamily="34" charset="0"/>
              </a:rPr>
              <a:t>Stop It Now – Do Children Sexually Abuse Other Children</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Symbol" panose="05050102010706020507" pitchFamily="18" charset="2"/>
              <a:buChar char=""/>
            </a:pPr>
            <a:r>
              <a:rPr lang="en-US" sz="1100" dirty="0">
                <a:latin typeface="Calibri" panose="020F0502020204030204" pitchFamily="34" charset="0"/>
                <a:ea typeface="Calibri" panose="020F0502020204030204" pitchFamily="34" charset="0"/>
                <a:cs typeface="Calibri" panose="020F0502020204030204" pitchFamily="34" charset="0"/>
              </a:rPr>
              <a:t>Center for Child Protection – Child Abuse &amp; Neglect:  The Impact of Trauma</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20</a:t>
            </a:fld>
            <a:endParaRPr lang="en-US"/>
          </a:p>
        </p:txBody>
      </p:sp>
    </p:spTree>
    <p:extLst>
      <p:ext uri="{BB962C8B-B14F-4D97-AF65-F5344CB8AC3E}">
        <p14:creationId xmlns:p14="http://schemas.microsoft.com/office/powerpoint/2010/main" val="15752848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Tell participants that children can learn what safe boundaries are for themselves</a:t>
            </a:r>
            <a:r>
              <a:rPr lang="en-US" sz="1800">
                <a:effectLst/>
                <a:latin typeface="Times New Roman" panose="02020603050405020304" pitchFamily="18" charset="0"/>
                <a:ea typeface="Calibri" panose="020F0502020204030204" pitchFamily="34" charset="0"/>
                <a:cs typeface="Times New Roman" panose="02020603050405020304" pitchFamily="18" charset="0"/>
              </a:rPr>
              <a:t>, and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how to respond if someone should not respect those boundaries. This is a FYI resource, and is only available in English at this time. </a:t>
            </a:r>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21</a:t>
            </a:fld>
            <a:endParaRPr lang="en-US"/>
          </a:p>
        </p:txBody>
      </p:sp>
    </p:spTree>
    <p:extLst>
      <p:ext uri="{BB962C8B-B14F-4D97-AF65-F5344CB8AC3E}">
        <p14:creationId xmlns:p14="http://schemas.microsoft.com/office/powerpoint/2010/main" val="28119539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Teasing may involve hurtful comments, taunting, or aggressive behavior, but what distinguishes bullying is that it is intentional, repeated and there is a power imbalance that could be age, size, or social standing.  A child of smaller stature can be a bully, especially if they have the right skills, social power or position.</a:t>
            </a:r>
          </a:p>
          <a:p>
            <a:endParaRPr lang="en-US" dirty="0"/>
          </a:p>
          <a:p>
            <a:pPr marL="171450" indent="-171450">
              <a:buFont typeface="Arial" panose="020B0604020202020204" pitchFamily="34" charset="0"/>
              <a:buChar char="•"/>
            </a:pPr>
            <a:r>
              <a:rPr lang="en-US" dirty="0"/>
              <a:t>Bullying can be direct in nature such as physical acts of aggression and or verbal aggression.  Can involve sexual abuse.</a:t>
            </a:r>
          </a:p>
          <a:p>
            <a:endParaRPr lang="en-US" dirty="0"/>
          </a:p>
          <a:p>
            <a:pPr marL="171450" indent="-171450">
              <a:buFont typeface="Arial" panose="020B0604020202020204" pitchFamily="34" charset="0"/>
              <a:buChar char="•"/>
            </a:pPr>
            <a:r>
              <a:rPr lang="en-US" dirty="0"/>
              <a:t>How else does bullying show up? Can be indirect such as isolating, rejecting, spreading rumors, or blackmailing</a:t>
            </a:r>
          </a:p>
          <a:p>
            <a:endParaRPr lang="en-US" dirty="0"/>
          </a:p>
          <a:p>
            <a:pPr marL="171450" indent="-171450">
              <a:buFont typeface="Arial" panose="020B0604020202020204" pitchFamily="34" charset="0"/>
              <a:buChar char="•"/>
            </a:pPr>
            <a:r>
              <a:rPr lang="en-US" dirty="0"/>
              <a:t>The reasons for being bullied most often reported include physical appearance, race/ethnicity, gender disability, religion and sexual orientation.</a:t>
            </a:r>
          </a:p>
          <a:p>
            <a:endParaRPr lang="en-US" dirty="0"/>
          </a:p>
          <a:p>
            <a:pPr marL="171450" indent="-171450">
              <a:buFont typeface="Arial" panose="020B0604020202020204" pitchFamily="34" charset="0"/>
              <a:buChar char="•"/>
            </a:pPr>
            <a:r>
              <a:rPr lang="en-US" dirty="0"/>
              <a:t>Adequate adult supervision is required in areas where bullying more likely to occurs.</a:t>
            </a:r>
          </a:p>
          <a:p>
            <a:pPr lvl="1"/>
            <a:r>
              <a:rPr lang="en-US" dirty="0"/>
              <a:t>Bullying most often occurs in the hallway or stairwell at school (425), inside the classroom (34%), the cafeteria (22%), outside on school grounds (19%), on the school bus (10%) and in the bathroom or locker (9%)</a:t>
            </a:r>
          </a:p>
          <a:p>
            <a:endParaRPr lang="en-US" dirty="0"/>
          </a:p>
          <a:p>
            <a:pPr marL="171450" indent="-171450">
              <a:buFont typeface="Arial" panose="020B0604020202020204" pitchFamily="34" charset="0"/>
              <a:buChar char="•"/>
            </a:pPr>
            <a:r>
              <a:rPr lang="en-US" dirty="0"/>
              <a:t>Students who bully others, are bullied, or witness bullying are more likely to report high levels of suicide-related behavior than students who report no involvement in bullying (</a:t>
            </a:r>
            <a:r>
              <a:rPr lang="en-US" b="1" dirty="0">
                <a:hlinkClick r:id="rId3"/>
              </a:rPr>
              <a:t>Center for Disease Control, 2014</a:t>
            </a:r>
            <a:r>
              <a:rPr lang="en-US" dirty="0"/>
              <a: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Bullying should be reported within an organization.  Contact Safeguarding Minister if you have questions.</a:t>
            </a:r>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22</a:t>
            </a:fld>
            <a:endParaRPr lang="en-US"/>
          </a:p>
        </p:txBody>
      </p:sp>
    </p:spTree>
    <p:extLst>
      <p:ext uri="{BB962C8B-B14F-4D97-AF65-F5344CB8AC3E}">
        <p14:creationId xmlns:p14="http://schemas.microsoft.com/office/powerpoint/2010/main" val="161022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Trauma is a subjective experience.  Children interpret their unique experiences differently.  </a:t>
            </a:r>
          </a:p>
          <a:p>
            <a:pPr marL="228600" indent="-228600">
              <a:buAutoNum type="arabicPeriod"/>
            </a:pPr>
            <a:endParaRPr lang="en-US" dirty="0"/>
          </a:p>
          <a:p>
            <a:pPr marL="171450" indent="-171450">
              <a:buFont typeface="Arial" panose="020B0604020202020204" pitchFamily="34" charset="0"/>
              <a:buChar char="•"/>
            </a:pPr>
            <a:r>
              <a:rPr lang="en-US" dirty="0"/>
              <a:t>Responses to trauma are not in a child’s conscious control</a:t>
            </a:r>
          </a:p>
          <a:p>
            <a:pPr marL="228600" indent="-228600">
              <a:buAutoNum type="arabicPeriod"/>
            </a:pPr>
            <a:endParaRPr lang="en-US" dirty="0"/>
          </a:p>
          <a:p>
            <a:pPr marL="171450" indent="-171450">
              <a:buFont typeface="Arial" panose="020B0604020202020204" pitchFamily="34" charset="0"/>
              <a:buChar char="•"/>
            </a:pPr>
            <a:r>
              <a:rPr lang="en-US" dirty="0"/>
              <a:t>Signs and symptoms of traumatic stress resulting from abuse may look different in each child and at different ages.  Signs may emerge immediately, or they could emerge weeks, months or years later.</a:t>
            </a:r>
          </a:p>
          <a:p>
            <a:pPr marL="228600" indent="-228600">
              <a:buAutoNum type="arabicPeriod"/>
            </a:pPr>
            <a:endParaRPr lang="en-US" dirty="0"/>
          </a:p>
          <a:p>
            <a:pPr marL="171450" indent="-171450">
              <a:buFont typeface="Arial" panose="020B0604020202020204" pitchFamily="34" charset="0"/>
              <a:buChar char="•"/>
            </a:pPr>
            <a:r>
              <a:rPr lang="en-US" dirty="0"/>
              <a:t>Important key is otherwise inexplicable change in a child’s behavior.</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following 3 slides discuss signs that are observable. When we see them, we should be able to say: I noticed this. Is everything okay? Would you like to talk about something?  If child is not in trusting relationship to you, bring it to the attention of the </a:t>
            </a:r>
            <a:r>
              <a:rPr lang="en-US" dirty="0"/>
              <a:t>Re</a:t>
            </a:r>
            <a:r>
              <a:rPr lang="en-US" sz="1200" kern="1200" dirty="0">
                <a:solidFill>
                  <a:schemeClr val="tx1"/>
                </a:solidFill>
                <a:effectLst/>
                <a:latin typeface="+mn-lt"/>
                <a:ea typeface="+mn-ea"/>
                <a:cs typeface="+mn-cs"/>
              </a:rPr>
              <a:t>sponsible </a:t>
            </a:r>
            <a:r>
              <a:rPr lang="en-US" dirty="0"/>
              <a:t>Pe</a:t>
            </a:r>
            <a:r>
              <a:rPr lang="en-US" sz="1200" kern="1200" dirty="0">
                <a:solidFill>
                  <a:schemeClr val="tx1"/>
                </a:solidFill>
                <a:effectLst/>
                <a:latin typeface="+mn-lt"/>
                <a:ea typeface="+mn-ea"/>
                <a:cs typeface="+mn-cs"/>
              </a:rPr>
              <a:t>rson or Program </a:t>
            </a:r>
            <a:r>
              <a:rPr lang="en-US" dirty="0"/>
              <a:t>S</a:t>
            </a:r>
            <a:r>
              <a:rPr lang="en-US" sz="1200" kern="1200" dirty="0">
                <a:solidFill>
                  <a:schemeClr val="tx1"/>
                </a:solidFill>
                <a:effectLst/>
                <a:latin typeface="+mn-lt"/>
                <a:ea typeface="+mn-ea"/>
                <a:cs typeface="+mn-cs"/>
              </a:rPr>
              <a:t>upervisor.</a:t>
            </a:r>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23</a:t>
            </a:fld>
            <a:endParaRPr lang="en-US"/>
          </a:p>
        </p:txBody>
      </p:sp>
    </p:spTree>
    <p:extLst>
      <p:ext uri="{BB962C8B-B14F-4D97-AF65-F5344CB8AC3E}">
        <p14:creationId xmlns:p14="http://schemas.microsoft.com/office/powerpoint/2010/main" val="3244429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Physical signs of sexual abuse are rarer than signs of other physical abuse and more difficult to identify.</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Give participants chance to review the list.  Point to 1 or 2 of these signs.  Ask if anyone has questions or comments.</a:t>
            </a:r>
          </a:p>
          <a:p>
            <a:endParaRPr lang="en-US" dirty="0"/>
          </a:p>
          <a:p>
            <a:pPr marL="171450" indent="-171450">
              <a:buFont typeface="Arial" panose="020B0604020202020204" pitchFamily="34" charset="0"/>
              <a:buChar char="•"/>
            </a:pPr>
            <a:r>
              <a:rPr lang="en-US" dirty="0"/>
              <a:t>Point out that all signs of abuse must be reported to Texas Dept. of Family Services, whether or not there are signs of sexual abuse. (More about this subject in a minute)</a:t>
            </a:r>
          </a:p>
        </p:txBody>
      </p:sp>
      <p:sp>
        <p:nvSpPr>
          <p:cNvPr id="4" name="Slide Number Placeholder 3"/>
          <p:cNvSpPr>
            <a:spLocks noGrp="1"/>
          </p:cNvSpPr>
          <p:nvPr>
            <p:ph type="sldNum" sz="quarter" idx="5"/>
          </p:nvPr>
        </p:nvSpPr>
        <p:spPr/>
        <p:txBody>
          <a:bodyPr/>
          <a:lstStyle/>
          <a:p>
            <a:fld id="{64FBF19F-4C9E-4536-ACF8-311A21A1861F}" type="slidenum">
              <a:rPr lang="en-US" smtClean="0"/>
              <a:t>24</a:t>
            </a:fld>
            <a:endParaRPr lang="en-US"/>
          </a:p>
        </p:txBody>
      </p:sp>
    </p:spTree>
    <p:extLst>
      <p:ext uri="{BB962C8B-B14F-4D97-AF65-F5344CB8AC3E}">
        <p14:creationId xmlns:p14="http://schemas.microsoft.com/office/powerpoint/2010/main" val="12498440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Give participants aa chance to review this list.  Point to 1 or 2 of these signs.  Ask if anyone has questions or comments.</a:t>
            </a:r>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25</a:t>
            </a:fld>
            <a:endParaRPr lang="en-US"/>
          </a:p>
        </p:txBody>
      </p:sp>
    </p:spTree>
    <p:extLst>
      <p:ext uri="{BB962C8B-B14F-4D97-AF65-F5344CB8AC3E}">
        <p14:creationId xmlns:p14="http://schemas.microsoft.com/office/powerpoint/2010/main" val="254262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Give participants a chance to review this list.  Point to 1 or 2 of these signs.  Ask if anyone has questions or comments.</a:t>
            </a:r>
          </a:p>
        </p:txBody>
      </p:sp>
      <p:sp>
        <p:nvSpPr>
          <p:cNvPr id="4" name="Slide Number Placeholder 3"/>
          <p:cNvSpPr>
            <a:spLocks noGrp="1"/>
          </p:cNvSpPr>
          <p:nvPr>
            <p:ph type="sldNum" sz="quarter" idx="5"/>
          </p:nvPr>
        </p:nvSpPr>
        <p:spPr/>
        <p:txBody>
          <a:bodyPr/>
          <a:lstStyle/>
          <a:p>
            <a:fld id="{64FBF19F-4C9E-4536-ACF8-311A21A1861F}" type="slidenum">
              <a:rPr lang="en-US" smtClean="0"/>
              <a:t>26</a:t>
            </a:fld>
            <a:endParaRPr lang="en-US"/>
          </a:p>
        </p:txBody>
      </p:sp>
    </p:spTree>
    <p:extLst>
      <p:ext uri="{BB962C8B-B14F-4D97-AF65-F5344CB8AC3E}">
        <p14:creationId xmlns:p14="http://schemas.microsoft.com/office/powerpoint/2010/main" val="271162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Ask why children may fail to report abuse</a:t>
            </a:r>
          </a:p>
          <a:p>
            <a:pPr marL="628650" lvl="1" indent="-171450">
              <a:buFont typeface="Arial" panose="020B0604020202020204" pitchFamily="34" charset="0"/>
              <a:buChar char="•"/>
            </a:pPr>
            <a:r>
              <a:rPr lang="en-US" dirty="0"/>
              <a:t>They may be afraid that they won’t be believed</a:t>
            </a:r>
          </a:p>
          <a:p>
            <a:pPr marL="628650" lvl="1" indent="-171450">
              <a:buFont typeface="Arial" panose="020B0604020202020204" pitchFamily="34" charset="0"/>
              <a:buChar char="•"/>
            </a:pPr>
            <a:r>
              <a:rPr lang="en-US" dirty="0"/>
              <a:t>They may be emotionally attached to their abuser</a:t>
            </a:r>
          </a:p>
          <a:p>
            <a:pPr marL="628650" lvl="1" indent="-171450">
              <a:buFont typeface="Arial" panose="020B0604020202020204" pitchFamily="34" charset="0"/>
              <a:buChar char="•"/>
            </a:pPr>
            <a:r>
              <a:rPr lang="en-US" dirty="0"/>
              <a:t>Young children may not have the language</a:t>
            </a:r>
          </a:p>
          <a:p>
            <a:pPr marL="628650" lvl="1" indent="-171450">
              <a:buFont typeface="Arial" panose="020B0604020202020204" pitchFamily="34" charset="0"/>
              <a:buChar char="•"/>
            </a:pPr>
            <a:r>
              <a:rPr lang="en-US" dirty="0"/>
              <a:t>May fear reprisal from their abuser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Knowing signs that may be indicators of sexual abuse is critical.  Some signs are easy to overlook or explain away.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If concerned, talk to the child in non-threatening way.</a:t>
            </a:r>
          </a:p>
          <a:p>
            <a:pPr marL="628650" lvl="1" indent="-171450">
              <a:buFont typeface="Arial" panose="020B0604020202020204" pitchFamily="34" charset="0"/>
              <a:buChar char="•"/>
            </a:pPr>
            <a:r>
              <a:rPr lang="en-US" dirty="0"/>
              <a:t>Be aware of your tone.  Keep conversation casual. </a:t>
            </a:r>
          </a:p>
          <a:p>
            <a:pPr marL="628650" lvl="1" indent="-171450">
              <a:buFont typeface="Arial" panose="020B0604020202020204" pitchFamily="34" charset="0"/>
              <a:buChar char="•"/>
            </a:pPr>
            <a:r>
              <a:rPr lang="en-US" dirty="0"/>
              <a:t>Ask questions in the child’s own vocabulary.  </a:t>
            </a:r>
          </a:p>
          <a:p>
            <a:pPr marL="628650" lvl="1" indent="-171450">
              <a:buFont typeface="Arial" panose="020B0604020202020204" pitchFamily="34" charset="0"/>
              <a:buChar char="•"/>
            </a:pPr>
            <a:r>
              <a:rPr lang="en-US" dirty="0"/>
              <a:t>Don’t as if someone has “hurt you” because child may be attached emotionally to their abuser.  </a:t>
            </a:r>
          </a:p>
          <a:p>
            <a:pPr marL="628650" lvl="1" indent="-171450">
              <a:buFont typeface="Arial" panose="020B0604020202020204" pitchFamily="34" charset="0"/>
              <a:buChar char="•"/>
            </a:pPr>
            <a:r>
              <a:rPr lang="en-US" dirty="0"/>
              <a:t>Ask if everything is ok.  Ask if someone has been “touching you.”</a:t>
            </a:r>
          </a:p>
          <a:p>
            <a:pPr marL="628650" lvl="1" indent="-171450">
              <a:buFont typeface="Arial" panose="020B0604020202020204" pitchFamily="34" charset="0"/>
              <a:buChar char="•"/>
            </a:pPr>
            <a:r>
              <a:rPr lang="en-US" dirty="0"/>
              <a:t>Avoid judgement and blame. </a:t>
            </a:r>
          </a:p>
          <a:p>
            <a:pPr marL="628650" lvl="1" indent="-171450">
              <a:buFont typeface="Arial" panose="020B0604020202020204" pitchFamily="34" charset="0"/>
              <a:buChar char="•"/>
            </a:pPr>
            <a:r>
              <a:rPr lang="en-US" dirty="0"/>
              <a:t>Reassure the child that child’s not in trouble, not to blame.</a:t>
            </a:r>
          </a:p>
          <a:p>
            <a:pPr marL="628650" lvl="1" indent="-171450">
              <a:buFont typeface="Arial" panose="020B0604020202020204" pitchFamily="34" charset="0"/>
              <a:buChar char="•"/>
            </a:pPr>
            <a:r>
              <a:rPr lang="en-US" dirty="0"/>
              <a:t>See </a:t>
            </a:r>
            <a:r>
              <a:rPr lang="en-US" dirty="0">
                <a:hlinkClick r:id="rId3"/>
              </a:rPr>
              <a:t>https://www.rainn.org/articles/if-you-suspect-child-being-harmed</a:t>
            </a:r>
            <a:endParaRPr lang="en-US" dirty="0"/>
          </a:p>
          <a:p>
            <a:pPr lvl="1"/>
            <a:endParaRPr lang="en-US" dirty="0"/>
          </a:p>
          <a:p>
            <a:pPr marL="171450" indent="-171450">
              <a:buFont typeface="Arial" panose="020B0604020202020204" pitchFamily="34" charset="0"/>
              <a:buChar char="•"/>
            </a:pPr>
            <a:r>
              <a:rPr lang="en-US" dirty="0"/>
              <a:t>If suspect abuse, report it.</a:t>
            </a:r>
          </a:p>
          <a:p>
            <a:endParaRPr lang="en-US" dirty="0"/>
          </a:p>
          <a:p>
            <a:pPr marL="171450" indent="-171450">
              <a:buFont typeface="Arial" panose="020B0604020202020204" pitchFamily="34" charset="0"/>
              <a:buChar char="•"/>
            </a:pPr>
            <a:r>
              <a:rPr lang="en-US" dirty="0"/>
              <a:t>Invite them to contact the Safeguarding Minister to talk through concerns.</a:t>
            </a:r>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27</a:t>
            </a:fld>
            <a:endParaRPr lang="en-US"/>
          </a:p>
        </p:txBody>
      </p:sp>
    </p:spTree>
    <p:extLst>
      <p:ext uri="{BB962C8B-B14F-4D97-AF65-F5344CB8AC3E}">
        <p14:creationId xmlns:p14="http://schemas.microsoft.com/office/powerpoint/2010/main" val="2261638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 participants know that there will be a check-in after this break and to consider what piece of the training has stood out for them and what they think will be most helpful in their work or ministry.</a:t>
            </a:r>
          </a:p>
          <a:p>
            <a:endParaRPr lang="en-US" dirty="0"/>
          </a:p>
          <a:p>
            <a:pPr marL="171450" indent="-171450">
              <a:buFont typeface="Arial" panose="020B0604020202020204" pitchFamily="34" charset="0"/>
              <a:buChar char="•"/>
            </a:pPr>
            <a:r>
              <a:rPr lang="en-US" dirty="0">
                <a:latin typeface="Calibri" panose="020F0502020204030204" pitchFamily="34" charset="0"/>
                <a:ea typeface="Times New Roman" panose="02020603050405020304" pitchFamily="18" charset="0"/>
              </a:rPr>
              <a:t>Ask: What stood out?  What information has been most helpful for them in their work or ministry</a:t>
            </a:r>
            <a:endParaRPr lang="en-US" dirty="0">
              <a:latin typeface="Times New Roman" panose="02020603050405020304" pitchFamily="18" charset="0"/>
              <a:ea typeface="Times New Roman" panose="02020603050405020304" pitchFamily="18" charset="0"/>
            </a:endParaRPr>
          </a:p>
          <a:p>
            <a:endParaRPr lang="en-US" dirty="0"/>
          </a:p>
          <a:p>
            <a:pPr marL="342900" marR="0" lvl="0" indent="-342900" algn="just">
              <a:spcBef>
                <a:spcPts val="0"/>
              </a:spcBef>
              <a:spcAft>
                <a:spcPts val="0"/>
              </a:spcAft>
              <a:buFont typeface="Symbol" panose="05050102010706020507" pitchFamily="18" charset="2"/>
              <a:buChar char=""/>
            </a:pPr>
            <a:r>
              <a:rPr lang="en-US" dirty="0">
                <a:latin typeface="Calibri" panose="020F0502020204030204" pitchFamily="34" charset="0"/>
                <a:ea typeface="Times New Roman" panose="02020603050405020304" pitchFamily="18" charset="0"/>
              </a:rPr>
              <a:t>After Check-In:</a:t>
            </a:r>
            <a:endParaRPr lang="en-US" dirty="0">
              <a:latin typeface="Times New Roman" panose="02020603050405020304" pitchFamily="18" charset="0"/>
              <a:ea typeface="Times New Roman" panose="02020603050405020304" pitchFamily="18" charset="0"/>
            </a:endParaRPr>
          </a:p>
          <a:p>
            <a:pPr marL="742950" marR="0" lvl="1" indent="-285750" algn="just">
              <a:buFont typeface="Symbol" panose="05050102010706020507" pitchFamily="18" charset="2"/>
              <a:buChar char=""/>
            </a:pPr>
            <a:r>
              <a:rPr lang="en-US" dirty="0">
                <a:latin typeface="Calibri" panose="020F0502020204030204" pitchFamily="34" charset="0"/>
                <a:ea typeface="Times New Roman" panose="02020603050405020304" pitchFamily="18" charset="0"/>
              </a:rPr>
              <a:t>First half of training focused on creating safe environments by knowing and modeling appropriate interactions and by understanding how and where offenders operate.</a:t>
            </a:r>
            <a:endParaRPr lang="en-US" dirty="0">
              <a:latin typeface="Times New Roman" panose="02020603050405020304" pitchFamily="18" charset="0"/>
              <a:ea typeface="Times New Roman" panose="02020603050405020304" pitchFamily="18" charset="0"/>
            </a:endParaRPr>
          </a:p>
          <a:p>
            <a:pPr marL="742950" marR="0" lvl="1" indent="-285750" algn="just">
              <a:buFont typeface="Symbol" panose="05050102010706020507" pitchFamily="18" charset="2"/>
              <a:buChar char=""/>
            </a:pPr>
            <a:r>
              <a:rPr lang="en-US" dirty="0">
                <a:latin typeface="Calibri" panose="020F0502020204030204" pitchFamily="34" charset="0"/>
                <a:ea typeface="Times New Roman" panose="02020603050405020304" pitchFamily="18" charset="0"/>
              </a:rPr>
              <a:t>Second half will focus on monitoring and supervision to maintain safety of these environments and to respond  appropriately when policy violations occur.  </a:t>
            </a:r>
            <a:endParaRPr lang="en-US"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28</a:t>
            </a:fld>
            <a:endParaRPr lang="en-US"/>
          </a:p>
        </p:txBody>
      </p:sp>
    </p:spTree>
    <p:extLst>
      <p:ext uri="{BB962C8B-B14F-4D97-AF65-F5344CB8AC3E}">
        <p14:creationId xmlns:p14="http://schemas.microsoft.com/office/powerpoint/2010/main" val="42704465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 Ask participant to read the slide.</a:t>
            </a:r>
          </a:p>
          <a:p>
            <a:endParaRPr lang="en-US" dirty="0"/>
          </a:p>
          <a:p>
            <a:pPr marL="171450" indent="-171450">
              <a:buFont typeface="Arial" panose="020B0604020202020204" pitchFamily="34" charset="0"/>
              <a:buChar char="•"/>
            </a:pPr>
            <a:r>
              <a:rPr lang="en-US" dirty="0"/>
              <a:t>Monitoring is how we keep ourselves and each other accountable for keeping our environments safe.</a:t>
            </a:r>
          </a:p>
          <a:p>
            <a:endParaRPr lang="en-US" dirty="0"/>
          </a:p>
          <a:p>
            <a:pPr marL="171450" indent="-171450">
              <a:buFont typeface="Arial" panose="020B0604020202020204" pitchFamily="34" charset="0"/>
              <a:buChar char="•"/>
            </a:pPr>
            <a:r>
              <a:rPr lang="en-US" dirty="0"/>
              <a:t>As in the previous section, won’t t be able to cover policies in detail. Convey expectation that they will read policies, particularly the ones that most impact their ministry and roles.</a:t>
            </a:r>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29</a:t>
            </a:fld>
            <a:endParaRPr lang="en-US"/>
          </a:p>
        </p:txBody>
      </p:sp>
    </p:spTree>
    <p:extLst>
      <p:ext uri="{BB962C8B-B14F-4D97-AF65-F5344CB8AC3E}">
        <p14:creationId xmlns:p14="http://schemas.microsoft.com/office/powerpoint/2010/main" val="4235016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dirty="0">
                <a:effectLst/>
                <a:latin typeface="Calibri" panose="020F0502020204030204" pitchFamily="34" charset="0"/>
                <a:ea typeface="Calibri" panose="020F0502020204030204" pitchFamily="34" charset="0"/>
                <a:cs typeface="Times New Roman" panose="02020603050405020304" pitchFamily="18" charset="0"/>
              </a:rPr>
              <a:t>This is a quote written by a Safeguarding minister some years ago. It can be replaced by a prayer from the BCP or another prayer, reflection or quote that best suits your audience.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3</a:t>
            </a:fld>
            <a:endParaRPr lang="en-US"/>
          </a:p>
        </p:txBody>
      </p:sp>
    </p:spTree>
    <p:extLst>
      <p:ext uri="{BB962C8B-B14F-4D97-AF65-F5344CB8AC3E}">
        <p14:creationId xmlns:p14="http://schemas.microsoft.com/office/powerpoint/2010/main" val="39641611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of what will be covered. </a:t>
            </a:r>
          </a:p>
        </p:txBody>
      </p:sp>
      <p:sp>
        <p:nvSpPr>
          <p:cNvPr id="4" name="Slide Number Placeholder 3"/>
          <p:cNvSpPr>
            <a:spLocks noGrp="1"/>
          </p:cNvSpPr>
          <p:nvPr>
            <p:ph type="sldNum" sz="quarter" idx="5"/>
          </p:nvPr>
        </p:nvSpPr>
        <p:spPr/>
        <p:txBody>
          <a:bodyPr/>
          <a:lstStyle/>
          <a:p>
            <a:fld id="{64FBF19F-4C9E-4536-ACF8-311A21A1861F}" type="slidenum">
              <a:rPr lang="en-US" smtClean="0"/>
              <a:t>30</a:t>
            </a:fld>
            <a:endParaRPr lang="en-US"/>
          </a:p>
        </p:txBody>
      </p:sp>
    </p:spTree>
    <p:extLst>
      <p:ext uri="{BB962C8B-B14F-4D97-AF65-F5344CB8AC3E}">
        <p14:creationId xmlns:p14="http://schemas.microsoft.com/office/powerpoint/2010/main" val="26420770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New to policies in 2020.  Important that Program Supervisors and Heads of Organizations know of the changes.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Must be an adult who is screened and trained under these policies</a:t>
            </a:r>
          </a:p>
        </p:txBody>
      </p:sp>
      <p:sp>
        <p:nvSpPr>
          <p:cNvPr id="4" name="Slide Number Placeholder 3"/>
          <p:cNvSpPr>
            <a:spLocks noGrp="1"/>
          </p:cNvSpPr>
          <p:nvPr>
            <p:ph type="sldNum" sz="quarter" idx="5"/>
          </p:nvPr>
        </p:nvSpPr>
        <p:spPr/>
        <p:txBody>
          <a:bodyPr/>
          <a:lstStyle/>
          <a:p>
            <a:fld id="{64FBF19F-4C9E-4536-ACF8-311A21A1861F}" type="slidenum">
              <a:rPr lang="en-US" smtClean="0"/>
              <a:t>31</a:t>
            </a:fld>
            <a:endParaRPr lang="en-US"/>
          </a:p>
        </p:txBody>
      </p:sp>
    </p:spTree>
    <p:extLst>
      <p:ext uri="{BB962C8B-B14F-4D97-AF65-F5344CB8AC3E}">
        <p14:creationId xmlns:p14="http://schemas.microsoft.com/office/powerpoint/2010/main" val="17993076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Requests for new activities must be submitted in writing to the head of the organization have written approval.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Policies must be posted where activities take place.</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All activities must have an appointed Responsible Person.</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Point out that schools or camps may follow accreditation and state licensing requirements. P. 14, G</a:t>
            </a:r>
          </a:p>
          <a:p>
            <a:pPr marL="0" marR="0">
              <a:lnSpc>
                <a:spcPct val="107000"/>
              </a:lnSpc>
              <a:spcBef>
                <a:spcPts val="0"/>
              </a:spcBef>
              <a:spcAft>
                <a:spcPts val="800"/>
              </a:spcAft>
              <a:tabLst>
                <a:tab pos="457200" algn="l"/>
              </a:tabLst>
            </a:pP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	Alert them to need to review special ratios for travel.  P. 20, B</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Ask what unforeseen circumstances they’ve encountered when supervising an event?  Find themselves alone  with one child?  How did they respond in that situation.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Policies now address it: notify Responsible Person, Supervisor, and Head of organization as soon as possible. P. 14, E</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Review: Who is considered an adult for the purposes of supervising children?  Answer: An adult is one who is 18 years old and not in high school.</a:t>
            </a:r>
          </a:p>
          <a:p>
            <a:pPr marL="0" marR="0">
              <a:lnSpc>
                <a:spcPct val="107000"/>
              </a:lnSpc>
              <a:spcBef>
                <a:spcPts val="0"/>
              </a:spcBef>
              <a:spcAft>
                <a:spcPts val="800"/>
              </a:spcAft>
            </a:pP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	Must be two years older than the oldest participant</a:t>
            </a: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If have a high school program that is open to kids age 14 – 18 (or older if they are still in high school), can an 18 year supervise?  No.  The key is that it is open to all high school students. </a:t>
            </a:r>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32</a:t>
            </a:fld>
            <a:endParaRPr lang="en-US"/>
          </a:p>
        </p:txBody>
      </p:sp>
    </p:spTree>
    <p:extLst>
      <p:ext uri="{BB962C8B-B14F-4D97-AF65-F5344CB8AC3E}">
        <p14:creationId xmlns:p14="http://schemas.microsoft.com/office/powerpoint/2010/main" val="3013258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Visibility is critical to supervising activities. What it takes to maintain appropriate visibility changes depending on setting.</a:t>
            </a:r>
          </a:p>
          <a:p>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Ask participants to recall the slide on bullying.  Where were the challenges to supervision?</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Symbol" panose="05050102010706020507" pitchFamily="18" charset="2"/>
              <a:buChar char=""/>
            </a:pPr>
            <a:r>
              <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How do you position yourself in a room to make sure you see all the room?</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pPr>
            <a:r>
              <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Hint:  Not in the middle</a:t>
            </a:r>
          </a:p>
          <a:p>
            <a:pPr marL="1143000" marR="0" lvl="2" indent="-228600">
              <a:spcBef>
                <a:spcPts val="0"/>
              </a:spcBef>
              <a:spcAft>
                <a:spcPts val="0"/>
              </a:spcAft>
              <a:buFont typeface="Wingdings" panose="05000000000000000000" pitchFamily="2" charset="2"/>
              <a:buChar char=""/>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Ask participants to describe challenges they have in maintaining visibility in their programs.</a:t>
            </a:r>
          </a:p>
          <a:p>
            <a:pPr marL="342900" marR="0" lvl="0" indent="-342900">
              <a:spcBef>
                <a:spcPts val="0"/>
              </a:spcBef>
              <a:spcAft>
                <a:spcPts val="0"/>
              </a:spcAft>
              <a:buFont typeface="Symbol" panose="05050102010706020507" pitchFamily="18" charset="2"/>
              <a:buChar char=""/>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Times New Roman" panose="02020603050405020304" pitchFamily="18" charset="0"/>
                <a:cs typeface="Calibri" panose="020F0502020204030204" pitchFamily="34" charset="0"/>
              </a:rPr>
              <a:t>Ask participants to look at the pictures on the screen and identify the area where harmful behavior is most likely to take place and why?</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Symbol" panose="05050102010706020507" pitchFamily="18" charset="2"/>
              <a:buChar char=""/>
            </a:pPr>
            <a:r>
              <a:rPr lang="en-US" dirty="0">
                <a:latin typeface="Calibri" panose="020F0502020204030204" pitchFamily="34" charset="0"/>
                <a:ea typeface="Times New Roman" panose="02020603050405020304" pitchFamily="18" charset="0"/>
                <a:cs typeface="Calibri" panose="020F0502020204030204" pitchFamily="34" charset="0"/>
              </a:rPr>
              <a:t>Restrooms – less supervision, children can be partially clothed</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Symbol" panose="05050102010706020507" pitchFamily="18" charset="2"/>
              <a:buChar char=""/>
            </a:pPr>
            <a:r>
              <a:rPr lang="en-US" dirty="0">
                <a:latin typeface="Calibri" panose="020F0502020204030204" pitchFamily="34" charset="0"/>
                <a:ea typeface="Times New Roman" panose="02020603050405020304" pitchFamily="18" charset="0"/>
                <a:cs typeface="Calibri" panose="020F0502020204030204" pitchFamily="34" charset="0"/>
              </a:rPr>
              <a:t>Showers – same issues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Symbol" panose="05050102010706020507" pitchFamily="18" charset="2"/>
              <a:buChar char=""/>
            </a:pPr>
            <a:r>
              <a:rPr lang="en-US" dirty="0">
                <a:latin typeface="Calibri" panose="020F0502020204030204" pitchFamily="34" charset="0"/>
                <a:ea typeface="Times New Roman" panose="02020603050405020304" pitchFamily="18" charset="0"/>
                <a:cs typeface="Calibri" panose="020F0502020204030204" pitchFamily="34" charset="0"/>
              </a:rPr>
              <a:t>Swimming pools – same issues and younger children and older 	children may be together</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Symbol" panose="05050102010706020507" pitchFamily="18" charset="2"/>
              <a:buChar char=""/>
            </a:pPr>
            <a:r>
              <a:rPr lang="en-US" dirty="0">
                <a:latin typeface="Calibri" panose="020F0502020204030204" pitchFamily="34" charset="0"/>
                <a:ea typeface="Times New Roman" panose="02020603050405020304" pitchFamily="18" charset="0"/>
                <a:cs typeface="Calibri" panose="020F0502020204030204" pitchFamily="34" charset="0"/>
              </a:rPr>
              <a:t>Playground – obstructions, tendency to talk with other teachers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Symbol" panose="05050102010706020507" pitchFamily="18" charset="2"/>
              <a:buChar char=""/>
            </a:pPr>
            <a:r>
              <a:rPr lang="en-US" dirty="0">
                <a:latin typeface="Calibri" panose="020F0502020204030204" pitchFamily="34" charset="0"/>
                <a:ea typeface="Times New Roman" panose="02020603050405020304" pitchFamily="18" charset="0"/>
                <a:cs typeface="Calibri" panose="020F0502020204030204" pitchFamily="34" charset="0"/>
              </a:rPr>
              <a:t>Nap time – same issues, including lower lights, children under covers</a:t>
            </a:r>
          </a:p>
          <a:p>
            <a:pPr marL="742950" marR="0" lvl="1" indent="-285750">
              <a:spcBef>
                <a:spcPts val="0"/>
              </a:spcBef>
              <a:spcAft>
                <a:spcPts val="0"/>
              </a:spcAft>
              <a:buFont typeface="Symbol" panose="05050102010706020507" pitchFamily="18" charset="2"/>
              <a:buChar char=""/>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Times New Roman" panose="02020603050405020304" pitchFamily="18" charset="0"/>
                <a:cs typeface="Calibri" panose="020F0502020204030204" pitchFamily="34" charset="0"/>
              </a:rPr>
              <a:t>Ask participants what happens if they find themselves in a less than optimal situation such as being alone with a child or if an adult cancels.  How do you maintain visibility?</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Symbol" panose="05050102010706020507" pitchFamily="18" charset="2"/>
              <a:buChar char=""/>
            </a:pPr>
            <a:r>
              <a:rPr lang="en-US" dirty="0">
                <a:latin typeface="Calibri" panose="020F0502020204030204" pitchFamily="34" charset="0"/>
                <a:ea typeface="Times New Roman" panose="02020603050405020304" pitchFamily="18" charset="0"/>
                <a:cs typeface="Calibri" panose="020F0502020204030204" pitchFamily="34" charset="0"/>
              </a:rPr>
              <a:t>Possible answers:  Open doors, roving monitor, move location</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33</a:t>
            </a:fld>
            <a:endParaRPr lang="en-US"/>
          </a:p>
        </p:txBody>
      </p:sp>
    </p:spTree>
    <p:extLst>
      <p:ext uri="{BB962C8B-B14F-4D97-AF65-F5344CB8AC3E}">
        <p14:creationId xmlns:p14="http://schemas.microsoft.com/office/powerpoint/2010/main" val="10031050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bathroom policies on page 16, and Social Media policies on pages 17 and 18.</a:t>
            </a:r>
          </a:p>
        </p:txBody>
      </p:sp>
      <p:sp>
        <p:nvSpPr>
          <p:cNvPr id="4" name="Slide Number Placeholder 3"/>
          <p:cNvSpPr>
            <a:spLocks noGrp="1"/>
          </p:cNvSpPr>
          <p:nvPr>
            <p:ph type="sldNum" sz="quarter" idx="5"/>
          </p:nvPr>
        </p:nvSpPr>
        <p:spPr/>
        <p:txBody>
          <a:bodyPr/>
          <a:lstStyle/>
          <a:p>
            <a:fld id="{64FBF19F-4C9E-4536-ACF8-311A21A1861F}" type="slidenum">
              <a:rPr lang="en-US" smtClean="0"/>
              <a:t>34</a:t>
            </a:fld>
            <a:endParaRPr lang="en-US"/>
          </a:p>
        </p:txBody>
      </p:sp>
    </p:spTree>
    <p:extLst>
      <p:ext uri="{BB962C8B-B14F-4D97-AF65-F5344CB8AC3E}">
        <p14:creationId xmlns:p14="http://schemas.microsoft.com/office/powerpoint/2010/main" val="9998232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out that additional resources on digital security can be found at the Safeguarding Website, but only in English, at this time. </a:t>
            </a:r>
          </a:p>
        </p:txBody>
      </p:sp>
      <p:sp>
        <p:nvSpPr>
          <p:cNvPr id="4" name="Slide Number Placeholder 3"/>
          <p:cNvSpPr>
            <a:spLocks noGrp="1"/>
          </p:cNvSpPr>
          <p:nvPr>
            <p:ph type="sldNum" sz="quarter" idx="5"/>
          </p:nvPr>
        </p:nvSpPr>
        <p:spPr/>
        <p:txBody>
          <a:bodyPr/>
          <a:lstStyle/>
          <a:p>
            <a:fld id="{64FBF19F-4C9E-4536-ACF8-311A21A1861F}" type="slidenum">
              <a:rPr lang="en-US" smtClean="0"/>
              <a:t>35</a:t>
            </a:fld>
            <a:endParaRPr lang="en-US"/>
          </a:p>
        </p:txBody>
      </p:sp>
    </p:spTree>
    <p:extLst>
      <p:ext uri="{BB962C8B-B14F-4D97-AF65-F5344CB8AC3E}">
        <p14:creationId xmlns:p14="http://schemas.microsoft.com/office/powerpoint/2010/main" val="16377121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What are the requirements if you have an off-site activity?  - page 20, B. 1 &amp; 3 </a:t>
            </a: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Or driving?  P. 21, D.1</a:t>
            </a: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Or travel?  P 20, 1 &amp; 2</a:t>
            </a: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Or overnight? P 22, E</a:t>
            </a:r>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36</a:t>
            </a:fld>
            <a:endParaRPr lang="en-US"/>
          </a:p>
        </p:txBody>
      </p:sp>
    </p:spTree>
    <p:extLst>
      <p:ext uri="{BB962C8B-B14F-4D97-AF65-F5344CB8AC3E}">
        <p14:creationId xmlns:p14="http://schemas.microsoft.com/office/powerpoint/2010/main" val="10630002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Think back to conversation about the 3 things an offender needs.  Discuss how screening and training may help one of those things from happening.</a:t>
            </a:r>
          </a:p>
          <a:p>
            <a:pPr marL="0" indent="0">
              <a:buNone/>
            </a:pPr>
            <a:endParaRPr lang="en-US" dirty="0"/>
          </a:p>
          <a:p>
            <a:pPr marL="171450" indent="-171450">
              <a:buFont typeface="Arial" panose="020B0604020202020204" pitchFamily="34" charset="0"/>
              <a:buChar char="•"/>
            </a:pPr>
            <a:r>
              <a:rPr lang="en-US" dirty="0"/>
              <a:t>Point to screening and training requirements. </a:t>
            </a:r>
          </a:p>
          <a:p>
            <a:endParaRPr lang="en-US" dirty="0"/>
          </a:p>
          <a:p>
            <a:pPr marL="171450" indent="-171450">
              <a:buFont typeface="Arial" panose="020B0604020202020204" pitchFamily="34" charset="0"/>
              <a:buChar char="•"/>
            </a:pPr>
            <a:r>
              <a:rPr lang="en-US" dirty="0"/>
              <a:t>Point to exceptions for parents – 6 x rule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Depending on whether participants include Program Supervisors, Heads of Organizations, etc., you may need to spend more or less time on this slide.</a:t>
            </a:r>
          </a:p>
          <a:p>
            <a:endParaRPr lang="en-US" dirty="0"/>
          </a:p>
          <a:p>
            <a:pPr marL="171450" indent="-171450">
              <a:buFont typeface="Arial" panose="020B0604020202020204" pitchFamily="34" charset="0"/>
              <a:buChar char="•"/>
            </a:pPr>
            <a:r>
              <a:rPr lang="en-US" dirty="0"/>
              <a:t>Ask if anyone if they use outside vendors in their programs and point to the options for screening and training</a:t>
            </a:r>
          </a:p>
          <a:p>
            <a:endParaRPr lang="en-US" dirty="0"/>
          </a:p>
          <a:p>
            <a:pPr marL="171450" indent="-171450">
              <a:buFont typeface="Arial" panose="020B0604020202020204" pitchFamily="34" charset="0"/>
              <a:buChar char="•"/>
            </a:pPr>
            <a:r>
              <a:rPr lang="en-US" dirty="0"/>
              <a:t>Explain the difference between “training only” certification and full certification – both involve screening and training</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Ask if anyone uses tutors or hires independent instructors. – What are rules for screening and training</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Encourage calling Safeguarding Office with questions.</a:t>
            </a:r>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37</a:t>
            </a:fld>
            <a:endParaRPr lang="en-US"/>
          </a:p>
        </p:txBody>
      </p:sp>
    </p:spTree>
    <p:extLst>
      <p:ext uri="{BB962C8B-B14F-4D97-AF65-F5344CB8AC3E}">
        <p14:creationId xmlns:p14="http://schemas.microsoft.com/office/powerpoint/2010/main" val="37508880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Regarding # 1: </a:t>
            </a:r>
          </a:p>
          <a:p>
            <a:pPr marL="171450" indent="-171450">
              <a:buFont typeface="Arial" panose="020B0604020202020204" pitchFamily="34" charset="0"/>
              <a:buChar char="•"/>
            </a:pPr>
            <a:r>
              <a:rPr lang="en-US" dirty="0"/>
              <a:t>In Texas ( not true of all states), we are all mandated reporters. If we suspect abuse of a child, must report that abuse to civil authorities. Reports to civil authorities may be made anonymously.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Reporting should offer objective information.  What you observed or what you were told, identifying information about the child.  Sample reporting form is on SG webpage but isn’t required. </a:t>
            </a:r>
          </a:p>
          <a:p>
            <a:endParaRPr lang="en-US" dirty="0"/>
          </a:p>
          <a:p>
            <a:pPr marL="171450" indent="-171450">
              <a:buFont typeface="Arial" panose="020B0604020202020204" pitchFamily="34" charset="0"/>
              <a:buChar char="•"/>
            </a:pPr>
            <a:r>
              <a:rPr lang="en-US" dirty="0"/>
              <a:t>Anyone who has reason to suspect child abuse of any kind (not just sexual) should make a report even if not certain .  For guidance as to what is cause for reasonable suspicion, see the Child Protective Services Guide provided by childwelfare.gov.</a:t>
            </a:r>
          </a:p>
          <a:p>
            <a:pPr marL="628650" lvl="1" indent="-171450">
              <a:buFont typeface="Arial" panose="020B0604020202020204" pitchFamily="34" charset="0"/>
              <a:buChar char="•"/>
            </a:pPr>
            <a:r>
              <a:rPr lang="en-US" dirty="0"/>
              <a:t>Know signs that suggest abuse: welts on the back of the legs v. bruising on knees or elbows, bruising that is in outline of hand, teeth marks, etc. </a:t>
            </a:r>
          </a:p>
          <a:p>
            <a:pPr marL="628650" lvl="1" indent="-171450">
              <a:buFont typeface="Arial" panose="020B0604020202020204" pitchFamily="34" charset="0"/>
              <a:buChar char="•"/>
            </a:pPr>
            <a:r>
              <a:rPr lang="en-US" dirty="0"/>
              <a:t>For more information about detecting signs of trauma see recorded webinar at: </a:t>
            </a:r>
          </a:p>
          <a:p>
            <a:pPr lvl="2"/>
            <a:r>
              <a:rPr lang="en-US" dirty="0">
                <a:hlinkClick r:id="rId3"/>
              </a:rPr>
              <a:t>https://centerforchildprotection.org/services/education-services/</a:t>
            </a:r>
            <a:endParaRPr lang="en-US" dirty="0"/>
          </a:p>
          <a:p>
            <a:endParaRPr lang="en-US" dirty="0"/>
          </a:p>
          <a:p>
            <a:pPr marL="171450" indent="-171450">
              <a:buFont typeface="Arial" panose="020B0604020202020204" pitchFamily="34" charset="0"/>
              <a:buChar char="•"/>
            </a:pPr>
            <a:r>
              <a:rPr lang="en-US" dirty="0"/>
              <a:t>As with boundary or policy violations, </a:t>
            </a:r>
            <a:r>
              <a:rPr lang="en-US" b="1" dirty="0"/>
              <a:t>must also report to the appropriate person(s) in your organization. </a:t>
            </a:r>
            <a:r>
              <a:rPr lang="en-US" dirty="0"/>
              <a:t> Do not need to report to anyone who is the subject of the complaint.</a:t>
            </a:r>
          </a:p>
          <a:p>
            <a:endParaRPr lang="en-US" dirty="0"/>
          </a:p>
          <a:p>
            <a:pPr marL="171450" indent="-171450">
              <a:buFont typeface="Arial" panose="020B0604020202020204" pitchFamily="34" charset="0"/>
              <a:buChar char="•"/>
            </a:pPr>
            <a:r>
              <a:rPr lang="en-US" dirty="0"/>
              <a:t>If head of organization or any diocesan employee, report directly to the Safeguarding Minister or Canon to the Ordinary.  </a:t>
            </a:r>
          </a:p>
          <a:p>
            <a:endParaRPr lang="en-US" dirty="0"/>
          </a:p>
          <a:p>
            <a:pPr marL="171450" indent="-171450">
              <a:buFont typeface="Arial" panose="020B0604020202020204" pitchFamily="34" charset="0"/>
              <a:buChar char="•"/>
            </a:pPr>
            <a:r>
              <a:rPr lang="en-US" dirty="0"/>
              <a:t>Point participants to the page with names and contact information.</a:t>
            </a:r>
          </a:p>
          <a:p>
            <a:pPr marL="0" marR="0">
              <a:lnSpc>
                <a:spcPct val="107000"/>
              </a:lnSpc>
              <a:spcBef>
                <a:spcPts val="0"/>
              </a:spcBef>
              <a:spcAft>
                <a:spcPts val="80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Regarding # 2, point out that boundary violations and policy violations call for a different response to be discussed and a different kind of reporting, with this report going to an appropriate person, as outlined in the policies.  </a:t>
            </a:r>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38</a:t>
            </a:fld>
            <a:endParaRPr lang="en-US"/>
          </a:p>
        </p:txBody>
      </p:sp>
    </p:spTree>
    <p:extLst>
      <p:ext uri="{BB962C8B-B14F-4D97-AF65-F5344CB8AC3E}">
        <p14:creationId xmlns:p14="http://schemas.microsoft.com/office/powerpoint/2010/main" val="3410314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Contact information must be posted where activities for youth and children take place, along with policies.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Ask participants to name some of the boundary violations they may see in their programs.</a:t>
            </a:r>
          </a:p>
          <a:p>
            <a:endParaRPr lang="en-US" dirty="0"/>
          </a:p>
          <a:p>
            <a:pPr marL="171450" indent="-171450">
              <a:buFont typeface="Arial" panose="020B0604020202020204" pitchFamily="34" charset="0"/>
              <a:buChar char="•"/>
            </a:pPr>
            <a:r>
              <a:rPr lang="en-US" dirty="0"/>
              <a:t>People to whom you may report – RP, Supervisor, a Warden, Head of the organization.  Tell participants to read reporting section of policy for themselves.  Head must know so that the violations can be addressed.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Must let Head know of violation unless Head is object of reported violation, in which case may bypass Head and report directly to SG Minister or Canon to the Ordinary.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Reports should always be objective, without supposition or speculation.  </a:t>
            </a:r>
          </a:p>
          <a:p>
            <a:endParaRPr lang="en-US" dirty="0"/>
          </a:p>
          <a:p>
            <a:r>
              <a:rPr lang="en-US" dirty="0"/>
              <a:t>The following slides talks about interrupting behavior that is inappropriate and offering a teaching moment.</a:t>
            </a:r>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39</a:t>
            </a:fld>
            <a:endParaRPr lang="en-US"/>
          </a:p>
        </p:txBody>
      </p:sp>
    </p:spTree>
    <p:extLst>
      <p:ext uri="{BB962C8B-B14F-4D97-AF65-F5344CB8AC3E}">
        <p14:creationId xmlns:p14="http://schemas.microsoft.com/office/powerpoint/2010/main" val="628958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Introductions are a great way to help participants get comfortable interacting on zoom:  Introductions can take up more time than you have planned, depending on the number of people joining the training.  Remember to give clear instructions about what you want them to offer and the time they have in which to speak.  </a:t>
            </a:r>
          </a:p>
          <a:p>
            <a:endParaRPr lang="en-US" dirty="0"/>
          </a:p>
          <a:p>
            <a:r>
              <a:rPr lang="en-US" dirty="0"/>
              <a:t>You can skip this step altogether if you are working with a group from the same location who probably already know each other.  </a:t>
            </a:r>
          </a:p>
          <a:p>
            <a:endParaRPr lang="en-US" dirty="0"/>
          </a:p>
          <a:p>
            <a:r>
              <a:rPr lang="en-US" dirty="0"/>
              <a:t>An alternative is to have a quick icebreaker.  Ask why this training is important to their community/ministry or consider a question such as “What good thing did you do for yourself today?”</a:t>
            </a:r>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4</a:t>
            </a:fld>
            <a:endParaRPr lang="en-US"/>
          </a:p>
        </p:txBody>
      </p:sp>
    </p:spTree>
    <p:extLst>
      <p:ext uri="{BB962C8B-B14F-4D97-AF65-F5344CB8AC3E}">
        <p14:creationId xmlns:p14="http://schemas.microsoft.com/office/powerpoint/2010/main" val="27898905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Always interrupt behavior when it is happening.  </a:t>
            </a:r>
          </a:p>
          <a:p>
            <a:endParaRPr lang="en-US" dirty="0"/>
          </a:p>
          <a:p>
            <a:pPr marL="171450" indent="-171450">
              <a:buFont typeface="Arial" panose="020B0604020202020204" pitchFamily="34" charset="0"/>
              <a:buChar char="•"/>
            </a:pPr>
            <a:r>
              <a:rPr lang="en-US" dirty="0"/>
              <a:t>Follow-up conversation is appropriate when the boundary violation that doesn’t rise to the level of suspected abuse--an opportunity to train in the moment. DON’T WAIT UNTIL THE NEXT TIME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Be specific about you observe without judgement or blame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Set a limit by making sure that the individual is aware of the specific policy they were violating.</a:t>
            </a:r>
          </a:p>
          <a:p>
            <a:endParaRPr lang="en-US" dirty="0"/>
          </a:p>
          <a:p>
            <a:pPr marL="171450" indent="-171450">
              <a:buFont typeface="Arial" panose="020B0604020202020204" pitchFamily="34" charset="0"/>
              <a:buChar char="•"/>
            </a:pPr>
            <a:r>
              <a:rPr lang="en-US" dirty="0"/>
              <a:t>Third step makes clear what is expected in future.</a:t>
            </a:r>
          </a:p>
          <a:p>
            <a:endParaRPr lang="en-US" dirty="0"/>
          </a:p>
          <a:p>
            <a:pPr marL="171450" indent="-171450">
              <a:buFont typeface="Arial" panose="020B0604020202020204" pitchFamily="34" charset="0"/>
              <a:buChar char="•"/>
            </a:pPr>
            <a:r>
              <a:rPr lang="en-US" dirty="0"/>
              <a:t>Refer to the 1</a:t>
            </a:r>
            <a:r>
              <a:rPr lang="en-US" baseline="30000" dirty="0"/>
              <a:t>st</a:t>
            </a:r>
            <a:r>
              <a:rPr lang="en-US" dirty="0"/>
              <a:t> scenario.  What would 3 step conversation have involved?  What if boundary violation had been repeated?</a:t>
            </a:r>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40</a:t>
            </a:fld>
            <a:endParaRPr lang="en-US"/>
          </a:p>
        </p:txBody>
      </p:sp>
    </p:spTree>
    <p:extLst>
      <p:ext uri="{BB962C8B-B14F-4D97-AF65-F5344CB8AC3E}">
        <p14:creationId xmlns:p14="http://schemas.microsoft.com/office/powerpoint/2010/main" val="10929683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 into small groups if appropriate to discuss the scenario.</a:t>
            </a:r>
          </a:p>
          <a:p>
            <a:endParaRPr lang="en-US" dirty="0"/>
          </a:p>
          <a:p>
            <a:pPr marL="171450" indent="-171450">
              <a:buFont typeface="Arial" panose="020B0604020202020204" pitchFamily="34" charset="0"/>
              <a:buChar char="•"/>
            </a:pPr>
            <a:r>
              <a:rPr lang="en-US" dirty="0"/>
              <a:t>What policies address this scenario?  </a:t>
            </a:r>
          </a:p>
          <a:p>
            <a:pPr marL="628650" lvl="1" indent="-171450">
              <a:buFont typeface="Arial" panose="020B0604020202020204" pitchFamily="34" charset="0"/>
              <a:buChar char="•"/>
            </a:pPr>
            <a:r>
              <a:rPr lang="en-US" dirty="0"/>
              <a:t>Showing favoritism- spending time exclusively with one child</a:t>
            </a:r>
          </a:p>
          <a:p>
            <a:pPr marL="628650" lvl="1" indent="-171450">
              <a:buFont typeface="Arial" panose="020B0604020202020204" pitchFamily="34" charset="0"/>
              <a:buChar char="•"/>
            </a:pPr>
            <a:r>
              <a:rPr lang="en-US" dirty="0"/>
              <a:t>Having a child over the age of 3 in your lap</a:t>
            </a:r>
          </a:p>
          <a:p>
            <a:pPr marL="628650" lvl="1"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Does it matter what sex/gender the youth and chaperone are? (No)</a:t>
            </a:r>
          </a:p>
          <a:p>
            <a:r>
              <a:rPr lang="en-US" dirty="0"/>
              <a:t>	</a:t>
            </a:r>
          </a:p>
          <a:p>
            <a:pPr marL="171450" indent="-171450">
              <a:buFont typeface="Arial" panose="020B0604020202020204" pitchFamily="34" charset="0"/>
              <a:buChar char="•"/>
            </a:pPr>
            <a:r>
              <a:rPr lang="en-US" dirty="0"/>
              <a:t>How do you address this situation using the 3-part conversation?</a:t>
            </a:r>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41</a:t>
            </a:fld>
            <a:endParaRPr lang="en-US"/>
          </a:p>
        </p:txBody>
      </p:sp>
    </p:spTree>
    <p:extLst>
      <p:ext uri="{BB962C8B-B14F-4D97-AF65-F5344CB8AC3E}">
        <p14:creationId xmlns:p14="http://schemas.microsoft.com/office/powerpoint/2010/main" val="23940542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would we fail to report observed violations of policy?</a:t>
            </a:r>
          </a:p>
          <a:p>
            <a:endParaRPr lang="en-US" dirty="0"/>
          </a:p>
          <a:p>
            <a:pPr marL="171450" indent="-171450">
              <a:buFont typeface="Arial" panose="020B0604020202020204" pitchFamily="34" charset="0"/>
              <a:buChar char="•"/>
            </a:pPr>
            <a:r>
              <a:rPr lang="en-US" dirty="0"/>
              <a:t>Might make excuses for someone’s behavior, especially if we think the person’s motives for behavior were innocent</a:t>
            </a:r>
          </a:p>
          <a:p>
            <a:pPr marL="171450" indent="-171450">
              <a:buFont typeface="Arial" panose="020B0604020202020204" pitchFamily="34" charset="0"/>
              <a:buChar char="•"/>
            </a:pPr>
            <a:r>
              <a:rPr lang="en-US" dirty="0"/>
              <a:t>Don’t like conflict</a:t>
            </a:r>
          </a:p>
          <a:p>
            <a:pPr marL="171450" indent="-171450">
              <a:buFont typeface="Arial" panose="020B0604020202020204" pitchFamily="34" charset="0"/>
              <a:buChar char="•"/>
            </a:pPr>
            <a:r>
              <a:rPr lang="en-US" dirty="0"/>
              <a:t>May not know the policies well or understand the reason for standards of behavior</a:t>
            </a:r>
          </a:p>
          <a:p>
            <a:pPr marL="171450" indent="-171450">
              <a:buFont typeface="Arial" panose="020B0604020202020204" pitchFamily="34" charset="0"/>
              <a:buChar char="•"/>
            </a:pPr>
            <a:r>
              <a:rPr lang="en-US" dirty="0"/>
              <a:t>Someone we know and trust might be involved.</a:t>
            </a:r>
          </a:p>
          <a:p>
            <a:pPr marL="228600" indent="-228600">
              <a:buAutoNum type="arabicPeriod"/>
            </a:pPr>
            <a:endParaRPr lang="en-US" dirty="0"/>
          </a:p>
          <a:p>
            <a:r>
              <a:rPr lang="en-US" dirty="0"/>
              <a:t>Why would we fail to report suspicions of abuse or neglect based on observation or report?</a:t>
            </a:r>
          </a:p>
          <a:p>
            <a:endParaRPr lang="en-US" dirty="0"/>
          </a:p>
          <a:p>
            <a:pPr marL="171450" indent="-171450">
              <a:buFont typeface="Arial" panose="020B0604020202020204" pitchFamily="34" charset="0"/>
              <a:buChar char="•"/>
            </a:pPr>
            <a:r>
              <a:rPr lang="en-US" dirty="0"/>
              <a:t>Might not be certain and don’t want to create problems.</a:t>
            </a:r>
          </a:p>
          <a:p>
            <a:pPr marL="171450" indent="-171450">
              <a:buFont typeface="Arial" panose="020B0604020202020204" pitchFamily="34" charset="0"/>
              <a:buChar char="•"/>
            </a:pPr>
            <a:r>
              <a:rPr lang="en-US" dirty="0"/>
              <a:t>Might not think it’s our responsibility.</a:t>
            </a:r>
          </a:p>
          <a:p>
            <a:pPr marL="171450" indent="-171450">
              <a:buFont typeface="Arial" panose="020B0604020202020204" pitchFamily="34" charset="0"/>
              <a:buChar char="•"/>
            </a:pPr>
            <a:r>
              <a:rPr lang="en-US" dirty="0"/>
              <a:t>Difficult to imagine someone hurting a child, so we may dismiss what we saw or heard.</a:t>
            </a:r>
          </a:p>
          <a:p>
            <a:pPr marL="171450" indent="-171450">
              <a:buFont typeface="Arial" panose="020B0604020202020204" pitchFamily="34" charset="0"/>
              <a:buChar char="•"/>
            </a:pPr>
            <a:r>
              <a:rPr lang="en-US" dirty="0"/>
              <a:t>Might not believe what a child is reporting</a:t>
            </a:r>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42</a:t>
            </a:fld>
            <a:endParaRPr lang="en-US"/>
          </a:p>
        </p:txBody>
      </p:sp>
    </p:spTree>
    <p:extLst>
      <p:ext uri="{BB962C8B-B14F-4D97-AF65-F5344CB8AC3E}">
        <p14:creationId xmlns:p14="http://schemas.microsoft.com/office/powerpoint/2010/main" val="32244102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Concluding Breakout Conversation</a:t>
            </a:r>
          </a:p>
        </p:txBody>
      </p:sp>
      <p:sp>
        <p:nvSpPr>
          <p:cNvPr id="4" name="Slide Number Placeholder 3"/>
          <p:cNvSpPr>
            <a:spLocks noGrp="1"/>
          </p:cNvSpPr>
          <p:nvPr>
            <p:ph type="sldNum" sz="quarter" idx="5"/>
          </p:nvPr>
        </p:nvSpPr>
        <p:spPr/>
        <p:txBody>
          <a:bodyPr/>
          <a:lstStyle/>
          <a:p>
            <a:fld id="{64FBF19F-4C9E-4536-ACF8-311A21A1861F}" type="slidenum">
              <a:rPr lang="en-US" smtClean="0"/>
              <a:t>43</a:t>
            </a:fld>
            <a:endParaRPr lang="en-US"/>
          </a:p>
        </p:txBody>
      </p:sp>
    </p:spTree>
    <p:extLst>
      <p:ext uri="{BB962C8B-B14F-4D97-AF65-F5344CB8AC3E}">
        <p14:creationId xmlns:p14="http://schemas.microsoft.com/office/powerpoint/2010/main" val="28760159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Times New Roman" panose="02020603050405020304" pitchFamily="18" charset="0"/>
                <a:cs typeface="Calibri" panose="020F0502020204030204" pitchFamily="34" charset="0"/>
              </a:rPr>
              <a:t>Ask participants to read the code of conduct out loud, together.</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Times New Roman" panose="02020603050405020304" pitchFamily="18" charset="0"/>
                <a:cs typeface="Calibri" panose="020F0502020204030204" pitchFamily="34" charset="0"/>
              </a:rPr>
              <a:t>Pass around the sign-out sheet, if in person training.  Can have people put their name in chat box to indicate agreement if a Zoom training.</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Times New Roman" panose="02020603050405020304" pitchFamily="18" charset="0"/>
                <a:cs typeface="Calibri" panose="020F0502020204030204" pitchFamily="34" charset="0"/>
              </a:rPr>
              <a:t>Final questions – Prayer at the end if desired.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44</a:t>
            </a:fld>
            <a:endParaRPr lang="en-US"/>
          </a:p>
        </p:txBody>
      </p:sp>
    </p:spTree>
    <p:extLst>
      <p:ext uri="{BB962C8B-B14F-4D97-AF65-F5344CB8AC3E}">
        <p14:creationId xmlns:p14="http://schemas.microsoft.com/office/powerpoint/2010/main" val="2653195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 people know that it’s not possible, in the time allotted for the training, to cover all sections of this policy in depth.  Remind them they need to spend additional time with the policies to familiarize themselves with those sections we don’t cover in full.</a:t>
            </a:r>
          </a:p>
          <a:p>
            <a:endParaRPr lang="en-US" dirty="0"/>
          </a:p>
          <a:p>
            <a:pPr marL="171450" indent="-171450">
              <a:buFont typeface="Arial" panose="020B0604020202020204" pitchFamily="34" charset="0"/>
              <a:buChar char="•"/>
            </a:pPr>
            <a:r>
              <a:rPr lang="en-US" dirty="0"/>
              <a:t>Remind them that the Safeguarding Team is available to discuss any policy questions.  </a:t>
            </a:r>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5</a:t>
            </a:fld>
            <a:endParaRPr lang="en-US"/>
          </a:p>
        </p:txBody>
      </p:sp>
    </p:spTree>
    <p:extLst>
      <p:ext uri="{BB962C8B-B14F-4D97-AF65-F5344CB8AC3E}">
        <p14:creationId xmlns:p14="http://schemas.microsoft.com/office/powerpoint/2010/main" val="1652311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dirty="0"/>
              <a:t>Encourage participants to “look again” at their communities with an eye to assessing how safeguarding policies are implemented, what they do well and how things could be improved. </a:t>
            </a:r>
          </a:p>
          <a:p>
            <a:pPr>
              <a:defRPr/>
            </a:pPr>
            <a:endParaRPr lang="en-US" dirty="0">
              <a:solidFill>
                <a:srgbClr val="FF0000"/>
              </a:solidFill>
            </a:endParaRPr>
          </a:p>
          <a:p>
            <a:pPr marL="171450" indent="-171450">
              <a:buFont typeface="Arial" panose="020B0604020202020204" pitchFamily="34" charset="0"/>
              <a:buChar char="•"/>
              <a:defRPr/>
            </a:pPr>
            <a:r>
              <a:rPr lang="en-US" dirty="0"/>
              <a:t>Remind them that the heart of our work and ministry is relationship and that relationships with children can be a catalyst for growth or distorted for self-gratification.  </a:t>
            </a:r>
          </a:p>
          <a:p>
            <a:pPr marL="171450" indent="-171450">
              <a:buFont typeface="Arial" panose="020B0604020202020204" pitchFamily="34" charset="0"/>
              <a:buChar char="•"/>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Remind them Episcopal institutions reflect the baptismal promises to </a:t>
            </a:r>
            <a:r>
              <a:rPr lang="en-US" sz="1200" kern="1200" dirty="0">
                <a:effectLst/>
                <a:latin typeface="+mn-lt"/>
                <a:ea typeface="+mn-ea"/>
                <a:cs typeface="+mn-cs"/>
              </a:rPr>
              <a:t>seek and serve Christ in all persons, loving our neighbor as ourselves, to strive for justice and peace among all people, and to respect the dignity of every human being.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Goal is to provide safe, nurturing environments for all children, which is one way we live into these promises.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Training and adherence to policies demonstrates accountability to parents and to the communities where we work and volunteer.</a:t>
            </a:r>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6</a:t>
            </a:fld>
            <a:endParaRPr lang="en-US"/>
          </a:p>
        </p:txBody>
      </p:sp>
    </p:spTree>
    <p:extLst>
      <p:ext uri="{BB962C8B-B14F-4D97-AF65-F5344CB8AC3E}">
        <p14:creationId xmlns:p14="http://schemas.microsoft.com/office/powerpoint/2010/main" val="3178442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also train because we know reality of our culture.  Child abuse is major health concern in our country and around the world.  </a:t>
            </a:r>
          </a:p>
          <a:p>
            <a:endParaRPr lang="en-US" dirty="0"/>
          </a:p>
          <a:p>
            <a:pPr marL="171450" indent="-171450">
              <a:buFont typeface="Arial" panose="020B0604020202020204" pitchFamily="34" charset="0"/>
              <a:buChar char="•"/>
            </a:pPr>
            <a:r>
              <a:rPr lang="en-US" dirty="0"/>
              <a:t>Go over the statistics. </a:t>
            </a:r>
          </a:p>
          <a:p>
            <a:endParaRPr lang="en-US" dirty="0"/>
          </a:p>
          <a:p>
            <a:pPr marL="171450" indent="-171450">
              <a:buFont typeface="Arial" panose="020B0604020202020204" pitchFamily="34" charset="0"/>
              <a:buChar char="•"/>
            </a:pPr>
            <a:r>
              <a:rPr lang="en-US" dirty="0"/>
              <a:t>Focus on statistics on left. Name at least 3 things we can tell about a potential offender based on this information?  Ask for responses before adding the following.</a:t>
            </a:r>
          </a:p>
          <a:p>
            <a:pPr marL="628650" lvl="1" indent="-171450">
              <a:buFont typeface="Arial" panose="020B0604020202020204" pitchFamily="34" charset="0"/>
              <a:buChar char="•"/>
            </a:pPr>
            <a:r>
              <a:rPr lang="en-US" dirty="0"/>
              <a:t>Someone who has gained the trust of the child</a:t>
            </a:r>
          </a:p>
          <a:p>
            <a:pPr marL="628650" lvl="1" indent="-171450">
              <a:buFont typeface="Arial" panose="020B0604020202020204" pitchFamily="34" charset="0"/>
              <a:buChar char="•"/>
            </a:pPr>
            <a:r>
              <a:rPr lang="en-US" dirty="0"/>
              <a:t>Someone who has gained the trust of the parent, guardian or organization</a:t>
            </a:r>
          </a:p>
          <a:p>
            <a:pPr marL="628650" lvl="1" indent="-171450">
              <a:buFont typeface="Arial" panose="020B0604020202020204" pitchFamily="34" charset="0"/>
              <a:buChar char="•"/>
            </a:pPr>
            <a:r>
              <a:rPr lang="en-US" dirty="0"/>
              <a:t>Someone with access to the child – may be considered a safe adult</a:t>
            </a:r>
          </a:p>
          <a:p>
            <a:pPr marL="628650" lvl="1" indent="-171450">
              <a:buFont typeface="Arial" panose="020B0604020202020204" pitchFamily="34" charset="0"/>
              <a:buChar char="•"/>
            </a:pPr>
            <a:r>
              <a:rPr lang="en-US" dirty="0"/>
              <a:t>Someone with opportunity to be alone with a child or to be unobservable</a:t>
            </a:r>
          </a:p>
          <a:p>
            <a:endParaRPr lang="en-US" dirty="0"/>
          </a:p>
          <a:p>
            <a:pPr marL="171450" indent="-171450">
              <a:buFont typeface="Arial" panose="020B0604020202020204" pitchFamily="34" charset="0"/>
              <a:buChar char="•"/>
            </a:pPr>
            <a:r>
              <a:rPr lang="en-US" dirty="0"/>
              <a:t>Now name at least 3 things that this doesn’t tell us about a potential offender.  Ask them to respond – wait before prompting with some of the following:</a:t>
            </a:r>
          </a:p>
          <a:p>
            <a:pPr marL="628650" lvl="1" indent="-171450">
              <a:buFont typeface="Arial" panose="020B0604020202020204" pitchFamily="34" charset="0"/>
              <a:buChar char="•"/>
            </a:pPr>
            <a:r>
              <a:rPr lang="en-US" dirty="0"/>
              <a:t>Gender, age, religion, sexual orientation, race, socio-economic status, etc.</a:t>
            </a:r>
          </a:p>
          <a:p>
            <a:endParaRPr lang="en-US" dirty="0"/>
          </a:p>
          <a:p>
            <a:pPr marL="171450" indent="-171450">
              <a:buFont typeface="Arial" panose="020B0604020202020204" pitchFamily="34" charset="0"/>
              <a:buChar char="•"/>
            </a:pPr>
            <a:r>
              <a:rPr lang="en-US" dirty="0"/>
              <a:t>None of the characteristics we have mentioned, taken together or separately are any indication of whether someone is safe or not safe.   The best tools we have at our disposal are an understanding of how an offender gains access to children, the ability to identify behaviors that an offender may engage in and awareness of our role in preventing abuse.</a:t>
            </a:r>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7</a:t>
            </a:fld>
            <a:endParaRPr lang="en-US"/>
          </a:p>
        </p:txBody>
      </p:sp>
    </p:spTree>
    <p:extLst>
      <p:ext uri="{BB962C8B-B14F-4D97-AF65-F5344CB8AC3E}">
        <p14:creationId xmlns:p14="http://schemas.microsoft.com/office/powerpoint/2010/main" val="939163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conditions must be present of an offender to offend against a child. Access, Privacy and Control</a:t>
            </a:r>
          </a:p>
          <a:p>
            <a:endParaRPr lang="en-US" dirty="0"/>
          </a:p>
          <a:p>
            <a:pPr marL="228600" indent="-228600">
              <a:buFont typeface="+mj-lt"/>
              <a:buAutoNum type="arabicPeriod"/>
            </a:pPr>
            <a:r>
              <a:rPr lang="en-US" b="1" dirty="0"/>
              <a:t>Access</a:t>
            </a:r>
            <a:r>
              <a:rPr lang="en-US" dirty="0"/>
              <a:t> –How does an adult gain access to a child?  Solicit possible answers from 3 people</a:t>
            </a:r>
          </a:p>
          <a:p>
            <a:pPr marL="628650" lvl="1" indent="-171450">
              <a:buFont typeface="Arial" panose="020B0604020202020204" pitchFamily="34" charset="0"/>
              <a:buChar char="•"/>
            </a:pPr>
            <a:r>
              <a:rPr lang="en-US" dirty="0"/>
              <a:t>Finds jobs or volunteer positions that involve working with children (watch for  frequent job changes)</a:t>
            </a:r>
          </a:p>
          <a:p>
            <a:pPr marL="628650" lvl="1" indent="-171450">
              <a:buFont typeface="Arial" panose="020B0604020202020204" pitchFamily="34" charset="0"/>
              <a:buChar char="•"/>
            </a:pPr>
            <a:r>
              <a:rPr lang="en-US" dirty="0"/>
              <a:t>Initiates contact with children offers to spend time even when it isn’t requested like picking them up from school</a:t>
            </a:r>
          </a:p>
          <a:p>
            <a:pPr marL="628650" lvl="1" indent="-171450">
              <a:buFont typeface="Arial" panose="020B0604020202020204" pitchFamily="34" charset="0"/>
              <a:buChar char="•"/>
            </a:pPr>
            <a:r>
              <a:rPr lang="en-US" dirty="0"/>
              <a:t>Engages children online</a:t>
            </a:r>
          </a:p>
          <a:p>
            <a:pPr marL="628650" lvl="1" indent="-171450">
              <a:buFont typeface="Arial" panose="020B0604020202020204" pitchFamily="34" charset="0"/>
              <a:buChar char="•"/>
            </a:pPr>
            <a:r>
              <a:rPr lang="en-US" dirty="0"/>
              <a:t>Overextends themselves by volunteering to give up personal time to tutor, babysit or spend time with a child, especially if parents are over extended. </a:t>
            </a:r>
          </a:p>
          <a:p>
            <a:pPr lvl="1"/>
            <a:r>
              <a:rPr lang="en-US" b="1" dirty="0"/>
              <a:t>Ask: How do offenders gain access to children or youth in a virtual world?</a:t>
            </a:r>
          </a:p>
          <a:p>
            <a:r>
              <a:rPr lang="en-US" dirty="0"/>
              <a:t>	</a:t>
            </a:r>
          </a:p>
          <a:p>
            <a:r>
              <a:rPr lang="en-US" dirty="0"/>
              <a:t>2. </a:t>
            </a:r>
            <a:r>
              <a:rPr lang="en-US" b="1" dirty="0"/>
              <a:t>Privacy</a:t>
            </a:r>
            <a:r>
              <a:rPr lang="en-US" dirty="0"/>
              <a:t> – Offender will look for opportunity to be alone with children. </a:t>
            </a:r>
          </a:p>
          <a:p>
            <a:pPr marL="628650" lvl="1" indent="-171450">
              <a:buFont typeface="Arial" panose="020B0604020202020204" pitchFamily="34" charset="0"/>
              <a:buChar char="•"/>
            </a:pPr>
            <a:r>
              <a:rPr lang="en-US" dirty="0"/>
              <a:t>Offers to take them to the bathroom</a:t>
            </a:r>
          </a:p>
          <a:p>
            <a:pPr marL="628650" lvl="1" indent="-171450">
              <a:buFont typeface="Arial" panose="020B0604020202020204" pitchFamily="34" charset="0"/>
              <a:buChar char="•"/>
            </a:pPr>
            <a:r>
              <a:rPr lang="en-US" dirty="0"/>
              <a:t>Offers private lessons</a:t>
            </a:r>
          </a:p>
          <a:p>
            <a:pPr marL="628650" lvl="1" indent="-171450">
              <a:buFont typeface="Arial" panose="020B0604020202020204" pitchFamily="34" charset="0"/>
              <a:buChar char="•"/>
            </a:pPr>
            <a:r>
              <a:rPr lang="en-US" dirty="0"/>
              <a:t>Meets in private spaces or staying late on a job or premises where there are children.  </a:t>
            </a:r>
          </a:p>
          <a:p>
            <a:pPr marL="628650" lvl="1" indent="-171450">
              <a:buFont typeface="Arial" panose="020B0604020202020204" pitchFamily="34" charset="0"/>
              <a:buChar char="•"/>
            </a:pPr>
            <a:r>
              <a:rPr lang="en-US" dirty="0"/>
              <a:t>Discourages adults from participating in or monitoring activities with children.</a:t>
            </a:r>
          </a:p>
          <a:p>
            <a:pPr marL="628650" lvl="1" indent="-171450">
              <a:buFont typeface="Arial" panose="020B0604020202020204" pitchFamily="34" charset="0"/>
              <a:buChar char="•"/>
            </a:pPr>
            <a:r>
              <a:rPr lang="en-US" dirty="0"/>
              <a:t>Communicates privately with children – text, phone, FB, Instagram, or other social networking sites.</a:t>
            </a:r>
          </a:p>
          <a:p>
            <a:pPr lvl="1"/>
            <a:r>
              <a:rPr lang="en-US" b="1" dirty="0"/>
              <a:t>Ask: What are limitations an adult should place on their engagement with a child in a physical environment?  In a virtual environment.</a:t>
            </a:r>
          </a:p>
          <a:p>
            <a:endParaRPr lang="en-US" dirty="0"/>
          </a:p>
          <a:p>
            <a:r>
              <a:rPr lang="en-US" dirty="0"/>
              <a:t>3. </a:t>
            </a:r>
            <a:r>
              <a:rPr lang="en-US" b="1" dirty="0"/>
              <a:t>Control </a:t>
            </a:r>
            <a:r>
              <a:rPr lang="en-US" dirty="0"/>
              <a:t>– How an offender isolates a child, makes a child emotionally dependent, and secures their loyalty so they won’t tell.</a:t>
            </a:r>
          </a:p>
          <a:p>
            <a:pPr marL="628650" lvl="1" indent="-171450">
              <a:buFont typeface="Arial" panose="020B0604020202020204" pitchFamily="34" charset="0"/>
              <a:buChar char="•"/>
            </a:pPr>
            <a:r>
              <a:rPr lang="en-US" dirty="0"/>
              <a:t>Encourages child to break or stretch rules</a:t>
            </a:r>
          </a:p>
          <a:p>
            <a:pPr marL="628650" lvl="1" indent="-171450">
              <a:buFont typeface="Arial" panose="020B0604020202020204" pitchFamily="34" charset="0"/>
              <a:buChar char="•"/>
            </a:pPr>
            <a:r>
              <a:rPr lang="en-US" dirty="0"/>
              <a:t>Gives special gifts – in secret – without permission or against parents wishes</a:t>
            </a:r>
          </a:p>
          <a:p>
            <a:pPr marL="628650" lvl="1" indent="-171450">
              <a:buFont typeface="Arial" panose="020B0604020202020204" pitchFamily="34" charset="0"/>
              <a:buChar char="•"/>
            </a:pPr>
            <a:r>
              <a:rPr lang="en-US" dirty="0"/>
              <a:t>Treats children as if they were peers (uses inappropriate language or swears, tells off-color jokes, talks to kids about personal topics)</a:t>
            </a:r>
          </a:p>
          <a:p>
            <a:pPr marL="628650" lvl="1" indent="-171450">
              <a:buFont typeface="Arial" panose="020B0604020202020204" pitchFamily="34" charset="0"/>
              <a:buChar char="•"/>
            </a:pPr>
            <a:r>
              <a:rPr lang="en-US" dirty="0"/>
              <a:t>Threatens or intimidates child.</a:t>
            </a:r>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8</a:t>
            </a:fld>
            <a:endParaRPr lang="en-US"/>
          </a:p>
        </p:txBody>
      </p:sp>
    </p:spTree>
    <p:extLst>
      <p:ext uri="{BB962C8B-B14F-4D97-AF65-F5344CB8AC3E}">
        <p14:creationId xmlns:p14="http://schemas.microsoft.com/office/powerpoint/2010/main" val="3173485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EDOT policies:   </a:t>
            </a:r>
            <a:r>
              <a:rPr lang="en-US" sz="1200" kern="1200" dirty="0">
                <a:solidFill>
                  <a:schemeClr val="tx1"/>
                </a:solidFill>
                <a:effectLst/>
                <a:latin typeface="+mn-lt"/>
                <a:ea typeface="+mn-ea"/>
                <a:cs typeface="+mn-cs"/>
              </a:rPr>
              <a:t>When it comes to the work of  creating and maintaining healthy environments, our common language is found in our policies. Think of them as the framework for a house.  They provide one of the foundational structures on which we build our ministries.  Our common language consists of both verbal and physical interactions.  We understand that most of what we communicate is comprised of what we do, how we act and interact,  and how we agree to operate within certain boundaries that are appropriate for the settings where we work and volunteer.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By doing so, we are modeling behaviors that a child, a guest, a parent can recognize as behavior consist with the purpose of the organization.  In practicing this common language, we are also better able to identify people who are operating outside of the boundaries we have determined to be appropriate.  </a:t>
            </a:r>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9</a:t>
            </a:fld>
            <a:endParaRPr lang="en-US"/>
          </a:p>
        </p:txBody>
      </p:sp>
    </p:spTree>
    <p:extLst>
      <p:ext uri="{BB962C8B-B14F-4D97-AF65-F5344CB8AC3E}">
        <p14:creationId xmlns:p14="http://schemas.microsoft.com/office/powerpoint/2010/main" val="32105739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dirty="0"/>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785327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614D2723-4850-48F9-9B48-01972BA49659}" type="datetime1">
              <a:rPr lang="en-US" smtClean="0"/>
              <a:t>1/25/2021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57065697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614D2723-4850-48F9-9B48-01972BA49659}" type="datetime1">
              <a:rPr lang="en-US" smtClean="0"/>
              <a:t>1/25/2021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751343801"/>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14D2723-4850-48F9-9B48-01972BA49659}" type="datetime1">
              <a:rPr lang="en-US" smtClean="0"/>
              <a:t>1/25/2021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282129504"/>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524001" y="452718"/>
            <a:ext cx="8526833" cy="1400530"/>
          </a:xfrm>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1489588" y="20574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Text Placeholder 3"/>
          <p:cNvSpPr>
            <a:spLocks noGrp="1"/>
          </p:cNvSpPr>
          <p:nvPr>
            <p:ph type="body" sz="half" idx="15"/>
          </p:nvPr>
        </p:nvSpPr>
        <p:spPr>
          <a:xfrm>
            <a:off x="1509104" y="27432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740300" y="20574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729747" y="27432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1341" y="20574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981341" y="27432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582783" y="22098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18868" y="22098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7173991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393638" y="630259"/>
            <a:ext cx="9404723" cy="1400530"/>
          </a:xfrm>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1390252"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1390252"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390252"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627164"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4627163"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625811"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62489"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862488"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862364"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4463931"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700016"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448891698"/>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452718"/>
            <a:ext cx="8526834" cy="140053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523019" y="2052918"/>
            <a:ext cx="8526834" cy="4195481"/>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F8C81A-F4FF-4C32-97BB-8BFDB57097A3}" type="datetime1">
              <a:rPr lang="en-US" smtClean="0"/>
              <a:t>1/25/2021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889960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590280-FA50-49E9-A04F-58AE9AA6CAAA}" type="datetime1">
              <a:rPr lang="en-US" smtClean="0"/>
              <a:t>1/25/2021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319422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C142B-7AA7-9743-AB1D-677E58B91F42}"/>
              </a:ext>
            </a:extLst>
          </p:cNvPr>
          <p:cNvSpPr>
            <a:spLocks noGrp="1"/>
          </p:cNvSpPr>
          <p:nvPr>
            <p:ph type="title"/>
          </p:nvPr>
        </p:nvSpPr>
        <p:spPr>
          <a:xfrm>
            <a:off x="1524000" y="452718"/>
            <a:ext cx="8526834" cy="1400530"/>
          </a:xfrm>
        </p:spPr>
        <p:txBody>
          <a:bodyPr/>
          <a:lstStyle/>
          <a:p>
            <a:r>
              <a:rPr lang="en-US"/>
              <a:t>Click to edit Master title style</a:t>
            </a:r>
          </a:p>
        </p:txBody>
      </p:sp>
      <p:sp>
        <p:nvSpPr>
          <p:cNvPr id="3" name="Date Placeholder 2">
            <a:extLst>
              <a:ext uri="{FF2B5EF4-FFF2-40B4-BE49-F238E27FC236}">
                <a16:creationId xmlns:a16="http://schemas.microsoft.com/office/drawing/2014/main" id="{C071610A-8ADB-2C45-BFBE-C9185CEF9B7C}"/>
              </a:ext>
            </a:extLst>
          </p:cNvPr>
          <p:cNvSpPr>
            <a:spLocks noGrp="1"/>
          </p:cNvSpPr>
          <p:nvPr>
            <p:ph type="dt" sz="half" idx="10"/>
          </p:nvPr>
        </p:nvSpPr>
        <p:spPr/>
        <p:txBody>
          <a:bodyPr/>
          <a:lstStyle/>
          <a:p>
            <a:fld id="{614D2723-4850-48F9-9B48-01972BA49659}" type="datetime1">
              <a:rPr lang="en-US" smtClean="0"/>
              <a:t>1/25/2021</a:t>
            </a:fld>
            <a:endParaRPr lang="en-US" dirty="0"/>
          </a:p>
        </p:txBody>
      </p:sp>
      <p:sp>
        <p:nvSpPr>
          <p:cNvPr id="4" name="Footer Placeholder 3">
            <a:extLst>
              <a:ext uri="{FF2B5EF4-FFF2-40B4-BE49-F238E27FC236}">
                <a16:creationId xmlns:a16="http://schemas.microsoft.com/office/drawing/2014/main" id="{CAE3DD89-C578-5B43-95CE-68A86DF25DA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9A6118C-01B9-6A47-BA38-479B27E89764}"/>
              </a:ext>
            </a:extLst>
          </p:cNvPr>
          <p:cNvSpPr>
            <a:spLocks noGrp="1"/>
          </p:cNvSpPr>
          <p:nvPr>
            <p:ph type="sldNum" sz="quarter" idx="12"/>
          </p:nvPr>
        </p:nvSpPr>
        <p:spPr/>
        <p:txBody>
          <a:bodyPr/>
          <a:lstStyle/>
          <a:p>
            <a:fld id="{D57F1E4F-1CFF-5643-939E-02111984F565}" type="slidenum">
              <a:rPr lang="en-US" smtClean="0"/>
              <a:t>‹#›</a:t>
            </a:fld>
            <a:endParaRPr lang="en-US" dirty="0"/>
          </a:p>
        </p:txBody>
      </p:sp>
      <p:sp>
        <p:nvSpPr>
          <p:cNvPr id="6" name="Rectangle 5">
            <a:extLst>
              <a:ext uri="{FF2B5EF4-FFF2-40B4-BE49-F238E27FC236}">
                <a16:creationId xmlns:a16="http://schemas.microsoft.com/office/drawing/2014/main" id="{4A7AF318-D2AE-404C-8668-B1E0A548206E}"/>
              </a:ext>
            </a:extLst>
          </p:cNvPr>
          <p:cNvSpPr/>
          <p:nvPr userDrawn="1"/>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713729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452718"/>
            <a:ext cx="8526834" cy="1400530"/>
          </a:xfrm>
        </p:spPr>
        <p:txBody>
          <a:bodyPr/>
          <a:lstStyle/>
          <a:p>
            <a:r>
              <a:rPr lang="en-US"/>
              <a:t>Click to edit Master title style</a:t>
            </a:r>
            <a:endParaRPr lang="en-US" dirty="0"/>
          </a:p>
        </p:txBody>
      </p:sp>
      <p:sp>
        <p:nvSpPr>
          <p:cNvPr id="3" name="Content Placeholder 2"/>
          <p:cNvSpPr>
            <a:spLocks noGrp="1"/>
          </p:cNvSpPr>
          <p:nvPr>
            <p:ph idx="1"/>
          </p:nvPr>
        </p:nvSpPr>
        <p:spPr>
          <a:xfrm>
            <a:off x="1523019" y="2052918"/>
            <a:ext cx="8526834" cy="4195481"/>
          </a:xfrm>
        </p:spPr>
        <p:txBody>
          <a:bodyPr/>
          <a:lstStyle>
            <a:lvl2pPr marL="742950" indent="-285750">
              <a:buFont typeface=".SF NS Symbols Regular"/>
              <a:buChar char="★"/>
              <a:defRPr/>
            </a:lvl2pPr>
            <a:lvl3pPr marL="1143000" indent="-228600">
              <a:buFont typeface=".SF NS Symbols Regular"/>
              <a:buChar char="★"/>
              <a:defRPr/>
            </a:lvl3pPr>
            <a:lvl4pPr marL="1600200" indent="-228600">
              <a:buFont typeface=".SF NS Symbols Regular"/>
              <a:buChar char="★"/>
              <a:defRPr/>
            </a:lvl4pPr>
            <a:lvl5pPr marL="2057400" indent="-228600">
              <a:buFont typeface=".SF NS Symbols Regular"/>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p:txBody>
          <a:bodyPr/>
          <a:lstStyle/>
          <a:p>
            <a:fld id="{4A31E145-8A3D-4868-A243-D8F2BA03C6FA}" type="datetime1">
              <a:rPr lang="en-US" smtClean="0"/>
              <a:t>1/25/2021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893225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452718"/>
            <a:ext cx="8526834" cy="1400530"/>
          </a:xfrm>
        </p:spPr>
        <p:txBody>
          <a:bodyPr/>
          <a:lstStyle/>
          <a:p>
            <a:r>
              <a:rPr lang="en-US" dirty="0"/>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DBA138E-2F34-4455-B497-AFA68FAAE9BB}" type="datetime1">
              <a:rPr lang="en-US" smtClean="0"/>
              <a:t>1/25/2021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921875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4000" y="452718"/>
            <a:ext cx="8526834" cy="140053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3DFE25D-EB06-4889-B2B6-7A71F6B174A7}" type="datetime1">
              <a:rPr lang="en-US" smtClean="0"/>
              <a:t>1/25/2021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396578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24000" y="452718"/>
            <a:ext cx="8526834" cy="1400530"/>
          </a:xfrm>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CEC31C7C-1FBA-4934-AD31-8F6945A09954}" type="datetime1">
              <a:rPr lang="en-US" smtClean="0"/>
              <a:t>1/25/2021</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70110533"/>
      </p:ext>
    </p:extLst>
  </p:cSld>
  <p:clrMapOvr>
    <a:masterClrMapping/>
  </p:clrMapOvr>
  <p:extLst>
    <p:ext uri="{DCECCB84-F9BA-43D5-87BE-67443E8EF086}">
      <p15:sldGuideLst xmlns:p15="http://schemas.microsoft.com/office/powerpoint/2012/main">
        <p15:guide id="1" orient="horz" pos="672" userDrawn="1">
          <p15:clr>
            <a:srgbClr val="FBAE40"/>
          </p15:clr>
        </p15:guide>
        <p15:guide id="2" pos="38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9F7926D-92D5-4F93-8BD7-34AEABE43C26}" type="datetime1">
              <a:rPr lang="en-US" smtClean="0"/>
              <a:t>1/25/2021</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lvl1pPr>
              <a:defRPr>
                <a:solidFill>
                  <a:schemeClr val="bg1"/>
                </a:solidFill>
              </a:defRPr>
            </a:lvl1p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2555635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BCBB8A05-D678-4313-B054-0C4DE4AF9E43}" type="datetime1">
              <a:rPr lang="en-US" smtClean="0"/>
              <a:t>1/25/2021</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163844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14D2723-4850-48F9-9B48-01972BA49659}" type="datetime1">
              <a:rPr lang="en-US" smtClean="0"/>
              <a:t>1/25/2021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257010161"/>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88661" y="4800587"/>
            <a:ext cx="8591952"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88661" y="685800"/>
            <a:ext cx="8591951"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388660" y="5367325"/>
            <a:ext cx="8591952"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14D2723-4850-48F9-9B48-01972BA49659}" type="datetime1">
              <a:rPr lang="en-US" smtClean="0"/>
              <a:t>1/25/2021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814629939"/>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0">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14D2723-4850-48F9-9B48-01972BA49659}" type="datetime1">
              <a:rPr lang="en-US" smtClean="0"/>
              <a:t>1/25/2021</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707690" y="181970"/>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844208233"/>
      </p:ext>
    </p:extLst>
  </p:cSld>
  <p:clrMap bg1="dk1" tx1="lt1" bg2="dk2" tx2="lt2" accent1="accent1" accent2="accent2" accent3="accent3" accent4="accent4" accent5="accent5" accent6="accent6" hlink="hlink" folHlink="folHlink"/>
  <p:sldLayoutIdLst>
    <p:sldLayoutId id="2147483831" r:id="rId1"/>
    <p:sldLayoutId id="2147483832"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701" r:id="rId17"/>
  </p:sldLayoutIdLst>
  <p:hf hdr="0" ftr="0" dt="0"/>
  <p:txStyles>
    <p:titleStyle>
      <a:lvl1pPr algn="l" defTabSz="457200" rtl="0" eaLnBrk="1" latinLnBrk="0" hangingPunct="1">
        <a:spcBef>
          <a:spcPct val="0"/>
        </a:spcBef>
        <a:buNone/>
        <a:defRPr sz="42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Tx/>
        <a:buBlip>
          <a:blip r:embed="rId21"/>
        </a:buBlip>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SF NS Symbols Regular"/>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SF NS Symbols Regular"/>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SF NS Symbols Regular"/>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SF NS Symbols Regular"/>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72" userDrawn="1">
          <p15:clr>
            <a:srgbClr val="F26B43"/>
          </p15:clr>
        </p15:guide>
        <p15:guide id="2" pos="4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3gp"/><Relationship Id="rId1" Type="http://schemas.microsoft.com/office/2007/relationships/media" Target="../media/media1.3gp"/><Relationship Id="rId5" Type="http://schemas.openxmlformats.org/officeDocument/2006/relationships/image" Target="../media/image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www.epicenter.org/safeguarding-trainers-corner/" TargetMode="External"/><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hyperlink" Target="http://www.epicenter.org/i-know/" TargetMode="External"/><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hyperlink" Target="http://www.epicenter.org/safeguarding-trainers-corner/"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hyperlink" Target="http://www.epicenter.org/safeguarding-trainers-corner/" TargetMode="External"/><Relationship Id="rId2" Type="http://schemas.openxmlformats.org/officeDocument/2006/relationships/notesSlide" Target="../notesSlides/notesSlide35.xml"/><Relationship Id="rId1" Type="http://schemas.openxmlformats.org/officeDocument/2006/relationships/slideLayout" Target="../slideLayouts/slideLayout10.xml"/><Relationship Id="rId5" Type="http://schemas.openxmlformats.org/officeDocument/2006/relationships/image" Target="../media/image20.png"/><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99619-3ECA-4C8C-9A3D-ACC5DC024CAD}"/>
              </a:ext>
            </a:extLst>
          </p:cNvPr>
          <p:cNvSpPr>
            <a:spLocks noGrp="1"/>
          </p:cNvSpPr>
          <p:nvPr>
            <p:ph type="title"/>
          </p:nvPr>
        </p:nvSpPr>
        <p:spPr/>
        <p:txBody>
          <a:bodyPr/>
          <a:lstStyle/>
          <a:p>
            <a:r>
              <a:rPr lang="en-US" dirty="0"/>
              <a:t> BIENVENIDOS</a:t>
            </a:r>
          </a:p>
        </p:txBody>
      </p:sp>
      <p:pic>
        <p:nvPicPr>
          <p:cNvPr id="7" name="Content Placeholder 6">
            <a:extLst>
              <a:ext uri="{FF2B5EF4-FFF2-40B4-BE49-F238E27FC236}">
                <a16:creationId xmlns:a16="http://schemas.microsoft.com/office/drawing/2014/main" id="{758FD36B-34E5-40C4-8E40-56E3FBC665E7}"/>
              </a:ext>
            </a:extLst>
          </p:cNvPr>
          <p:cNvPicPr>
            <a:picLocks noGrp="1" noChangeAspect="1"/>
          </p:cNvPicPr>
          <p:nvPr>
            <p:ph idx="1"/>
          </p:nvPr>
        </p:nvPicPr>
        <p:blipFill>
          <a:blip r:embed="rId3"/>
          <a:stretch>
            <a:fillRect/>
          </a:stretch>
        </p:blipFill>
        <p:spPr>
          <a:xfrm>
            <a:off x="1981200" y="1295400"/>
            <a:ext cx="9226153" cy="4800600"/>
          </a:xfrm>
          <a:prstGeom prst="rect">
            <a:avLst/>
          </a:prstGeom>
        </p:spPr>
      </p:pic>
      <p:sp>
        <p:nvSpPr>
          <p:cNvPr id="4" name="Slide Number Placeholder 3">
            <a:extLst>
              <a:ext uri="{FF2B5EF4-FFF2-40B4-BE49-F238E27FC236}">
                <a16:creationId xmlns:a16="http://schemas.microsoft.com/office/drawing/2014/main" id="{FFC4288A-57FF-4DE3-865C-F487FDE51A55}"/>
              </a:ext>
            </a:extLst>
          </p:cNvPr>
          <p:cNvSpPr>
            <a:spLocks noGrp="1"/>
          </p:cNvSpPr>
          <p:nvPr>
            <p:ph type="sldNum" sz="quarter" idx="12"/>
          </p:nvPr>
        </p:nvSpPr>
        <p:spPr/>
        <p:txBody>
          <a:bodyPr/>
          <a:lstStyle/>
          <a:p>
            <a:fld id="{D57F1E4F-1CFF-5643-939E-02111984F565}" type="slidenum">
              <a:rPr lang="en-US" smtClean="0"/>
              <a:t>1</a:t>
            </a:fld>
            <a:endParaRPr lang="en-US" dirty="0"/>
          </a:p>
        </p:txBody>
      </p:sp>
      <p:pic>
        <p:nvPicPr>
          <p:cNvPr id="11" name="Picture 10">
            <a:extLst>
              <a:ext uri="{FF2B5EF4-FFF2-40B4-BE49-F238E27FC236}">
                <a16:creationId xmlns:a16="http://schemas.microsoft.com/office/drawing/2014/main" id="{7E12E2B2-9EE9-4492-BB2A-1847A2E85B2A}"/>
              </a:ext>
            </a:extLst>
          </p:cNvPr>
          <p:cNvPicPr>
            <a:picLocks noChangeAspect="1"/>
          </p:cNvPicPr>
          <p:nvPr/>
        </p:nvPicPr>
        <p:blipFill>
          <a:blip r:embed="rId4"/>
          <a:stretch>
            <a:fillRect/>
          </a:stretch>
        </p:blipFill>
        <p:spPr>
          <a:xfrm>
            <a:off x="1680679" y="1143000"/>
            <a:ext cx="10511321" cy="5157787"/>
          </a:xfrm>
          <a:prstGeom prst="rect">
            <a:avLst/>
          </a:prstGeom>
        </p:spPr>
      </p:pic>
    </p:spTree>
    <p:extLst>
      <p:ext uri="{BB962C8B-B14F-4D97-AF65-F5344CB8AC3E}">
        <p14:creationId xmlns:p14="http://schemas.microsoft.com/office/powerpoint/2010/main" val="1981129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D1898-2329-420F-A968-1A1632CC4491}"/>
              </a:ext>
            </a:extLst>
          </p:cNvPr>
          <p:cNvSpPr>
            <a:spLocks noGrp="1"/>
          </p:cNvSpPr>
          <p:nvPr>
            <p:ph type="title"/>
          </p:nvPr>
        </p:nvSpPr>
        <p:spPr>
          <a:xfrm>
            <a:off x="1683170" y="381001"/>
            <a:ext cx="8825659" cy="914399"/>
          </a:xfrm>
        </p:spPr>
        <p:txBody>
          <a:bodyPr/>
          <a:lstStyle/>
          <a:p>
            <a:r>
              <a:rPr lang="en-US" dirty="0"/>
              <a:t>DEFINICIONES</a:t>
            </a:r>
            <a:r>
              <a:rPr lang="en-US" sz="2000" dirty="0"/>
              <a:t>, p. 5 - 8</a:t>
            </a:r>
            <a:endParaRPr lang="en-US" sz="2400" dirty="0">
              <a:solidFill>
                <a:srgbClr val="008080"/>
              </a:solidFill>
            </a:endParaRPr>
          </a:p>
        </p:txBody>
      </p:sp>
      <p:sp>
        <p:nvSpPr>
          <p:cNvPr id="3" name="Text Placeholder 2">
            <a:extLst>
              <a:ext uri="{FF2B5EF4-FFF2-40B4-BE49-F238E27FC236}">
                <a16:creationId xmlns:a16="http://schemas.microsoft.com/office/drawing/2014/main" id="{B37E7DA5-10AB-461A-AF52-6DB4D9DB24D3}"/>
              </a:ext>
            </a:extLst>
          </p:cNvPr>
          <p:cNvSpPr>
            <a:spLocks noGrp="1"/>
          </p:cNvSpPr>
          <p:nvPr>
            <p:ph type="body" sz="half" idx="2"/>
          </p:nvPr>
        </p:nvSpPr>
        <p:spPr>
          <a:xfrm>
            <a:off x="1401341" y="1219200"/>
            <a:ext cx="8504659" cy="5410200"/>
          </a:xfrm>
        </p:spPr>
        <p:txBody>
          <a:bodyPr>
            <a:normAutofit fontScale="40000" lnSpcReduction="20000"/>
          </a:bodyPr>
          <a:lstStyle/>
          <a:p>
            <a:pPr marL="342900" indent="-342900">
              <a:buFont typeface="Wingdings" panose="05000000000000000000" pitchFamily="2" charset="2"/>
              <a:buChar char="v"/>
            </a:pPr>
            <a:endParaRPr lang="en-US" sz="6000" dirty="0">
              <a:solidFill>
                <a:srgbClr val="008080"/>
              </a:solidFill>
            </a:endParaRPr>
          </a:p>
          <a:p>
            <a:r>
              <a:rPr lang="es-ES" sz="5500" dirty="0">
                <a:solidFill>
                  <a:srgbClr val="008080"/>
                </a:solidFill>
              </a:rPr>
              <a:t>A. Categorías por Edades</a:t>
            </a:r>
          </a:p>
          <a:p>
            <a:r>
              <a:rPr lang="es-ES" sz="5500" dirty="0">
                <a:solidFill>
                  <a:srgbClr val="008080"/>
                </a:solidFill>
              </a:rPr>
              <a:t>     ¿Quién es un adulto?</a:t>
            </a:r>
          </a:p>
          <a:p>
            <a:r>
              <a:rPr lang="es-ES" sz="5500" dirty="0">
                <a:solidFill>
                  <a:srgbClr val="008080"/>
                </a:solidFill>
              </a:rPr>
              <a:t>B. Personal: no solo empleados</a:t>
            </a:r>
          </a:p>
          <a:p>
            <a:r>
              <a:rPr lang="es-ES" sz="5500" dirty="0">
                <a:solidFill>
                  <a:srgbClr val="008080"/>
                </a:solidFill>
              </a:rPr>
              <a:t>      Búsquese en la lista.</a:t>
            </a:r>
          </a:p>
          <a:p>
            <a:r>
              <a:rPr lang="es-ES" sz="5500" dirty="0">
                <a:solidFill>
                  <a:srgbClr val="008080"/>
                </a:solidFill>
              </a:rPr>
              <a:t>     ¿Su trabajo se incluye en más de una definición de Personal?</a:t>
            </a:r>
          </a:p>
          <a:p>
            <a:r>
              <a:rPr lang="es-ES" sz="5500" dirty="0">
                <a:solidFill>
                  <a:srgbClr val="008080"/>
                </a:solidFill>
              </a:rPr>
              <a:t>     ¿Hay alguna definición sobre la que sienta curiosidad?</a:t>
            </a:r>
          </a:p>
          <a:p>
            <a:endParaRPr lang="es-ES" sz="2500" dirty="0">
              <a:solidFill>
                <a:srgbClr val="008080"/>
              </a:solidFill>
            </a:endParaRPr>
          </a:p>
          <a:p>
            <a:r>
              <a:rPr lang="es-ES" sz="5500" dirty="0">
                <a:solidFill>
                  <a:srgbClr val="008080"/>
                </a:solidFill>
              </a:rPr>
              <a:t>C. Definiciones </a:t>
            </a:r>
          </a:p>
          <a:p>
            <a:r>
              <a:rPr lang="es-ES" sz="5500" dirty="0">
                <a:solidFill>
                  <a:srgbClr val="008080"/>
                </a:solidFill>
              </a:rPr>
              <a:t>     Rol: ej., delator por ley</a:t>
            </a:r>
          </a:p>
          <a:p>
            <a:r>
              <a:rPr lang="es-ES" sz="5500" dirty="0">
                <a:solidFill>
                  <a:srgbClr val="008080"/>
                </a:solidFill>
              </a:rPr>
              <a:t>     Comportamiento: ej., abuso entre compañeros </a:t>
            </a:r>
          </a:p>
          <a:p>
            <a:r>
              <a:rPr lang="es-ES" sz="5500" dirty="0">
                <a:solidFill>
                  <a:srgbClr val="008080"/>
                </a:solidFill>
              </a:rPr>
              <a:t>     Identidad: ej., LGBTQ+</a:t>
            </a:r>
          </a:p>
          <a:p>
            <a:r>
              <a:rPr lang="es-ES" sz="5500" dirty="0">
                <a:solidFill>
                  <a:srgbClr val="008080"/>
                </a:solidFill>
              </a:rPr>
              <a:t>     Actividades, programas: ej., fuera del lugar</a:t>
            </a:r>
            <a:endParaRPr lang="en-US" sz="5500" dirty="0">
              <a:solidFill>
                <a:srgbClr val="008080"/>
              </a:solidFill>
            </a:endParaRPr>
          </a:p>
          <a:p>
            <a:endParaRPr lang="en-US" dirty="0"/>
          </a:p>
        </p:txBody>
      </p:sp>
      <p:sp>
        <p:nvSpPr>
          <p:cNvPr id="4" name="Slide Number Placeholder 3">
            <a:extLst>
              <a:ext uri="{FF2B5EF4-FFF2-40B4-BE49-F238E27FC236}">
                <a16:creationId xmlns:a16="http://schemas.microsoft.com/office/drawing/2014/main" id="{94757AEB-08CA-4E13-9F2A-7B9412B474EB}"/>
              </a:ext>
            </a:extLst>
          </p:cNvPr>
          <p:cNvSpPr>
            <a:spLocks noGrp="1"/>
          </p:cNvSpPr>
          <p:nvPr>
            <p:ph type="sldNum" sz="quarter" idx="12"/>
          </p:nvPr>
        </p:nvSpPr>
        <p:spPr/>
        <p:txBody>
          <a:bodyPr/>
          <a:lstStyle/>
          <a:p>
            <a:fld id="{D57F1E4F-1CFF-5643-939E-02111984F565}" type="slidenum">
              <a:rPr lang="en-US" smtClean="0"/>
              <a:t>10</a:t>
            </a:fld>
            <a:endParaRPr lang="en-US" dirty="0"/>
          </a:p>
        </p:txBody>
      </p:sp>
    </p:spTree>
    <p:extLst>
      <p:ext uri="{BB962C8B-B14F-4D97-AF65-F5344CB8AC3E}">
        <p14:creationId xmlns:p14="http://schemas.microsoft.com/office/powerpoint/2010/main" val="32679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99B20-42E2-4D5B-954B-6B9CB801CC49}"/>
              </a:ext>
            </a:extLst>
          </p:cNvPr>
          <p:cNvSpPr>
            <a:spLocks noGrp="1"/>
          </p:cNvSpPr>
          <p:nvPr>
            <p:ph type="title"/>
          </p:nvPr>
        </p:nvSpPr>
        <p:spPr>
          <a:xfrm>
            <a:off x="1683170" y="838200"/>
            <a:ext cx="8825659" cy="1524000"/>
          </a:xfrm>
        </p:spPr>
        <p:txBody>
          <a:bodyPr/>
          <a:lstStyle/>
          <a:p>
            <a:pPr algn="ctr"/>
            <a:r>
              <a:rPr lang="es-ES" dirty="0"/>
              <a:t>CREANDO AMBIENTES </a:t>
            </a:r>
            <a:br>
              <a:rPr lang="es-ES" dirty="0"/>
            </a:br>
            <a:r>
              <a:rPr lang="es-ES" dirty="0"/>
              <a:t>SEGUROS Y SANOS</a:t>
            </a:r>
            <a:r>
              <a:rPr lang="es-ES" sz="1800" dirty="0"/>
              <a:t>, p. 8 - 12</a:t>
            </a:r>
          </a:p>
        </p:txBody>
      </p:sp>
      <p:sp>
        <p:nvSpPr>
          <p:cNvPr id="3" name="Text Placeholder 2">
            <a:extLst>
              <a:ext uri="{FF2B5EF4-FFF2-40B4-BE49-F238E27FC236}">
                <a16:creationId xmlns:a16="http://schemas.microsoft.com/office/drawing/2014/main" id="{39BCDB95-853F-4281-A7BF-E833D075DA5E}"/>
              </a:ext>
            </a:extLst>
          </p:cNvPr>
          <p:cNvSpPr>
            <a:spLocks noGrp="1"/>
          </p:cNvSpPr>
          <p:nvPr>
            <p:ph type="body" sz="half" idx="2"/>
          </p:nvPr>
        </p:nvSpPr>
        <p:spPr>
          <a:xfrm>
            <a:off x="2287019" y="2400301"/>
            <a:ext cx="8825659" cy="4191000"/>
          </a:xfrm>
        </p:spPr>
        <p:txBody>
          <a:bodyPr>
            <a:normAutofit fontScale="92500" lnSpcReduction="20000"/>
          </a:bodyPr>
          <a:lstStyle/>
          <a:p>
            <a:endParaRPr lang="en-US" sz="2800" dirty="0">
              <a:solidFill>
                <a:schemeClr val="bg1"/>
              </a:solidFill>
            </a:endParaRPr>
          </a:p>
          <a:p>
            <a:pPr marL="514350" indent="-514350">
              <a:buClr>
                <a:srgbClr val="008080"/>
              </a:buClr>
              <a:buSzPct val="100000"/>
              <a:buFont typeface="+mj-lt"/>
              <a:buAutoNum type="alphaUcPeriod"/>
            </a:pPr>
            <a:r>
              <a:rPr lang="en-US" sz="2800" dirty="0" err="1">
                <a:solidFill>
                  <a:srgbClr val="008080"/>
                </a:solidFill>
              </a:rPr>
              <a:t>Normas</a:t>
            </a:r>
            <a:r>
              <a:rPr lang="en-US" sz="2800" dirty="0">
                <a:solidFill>
                  <a:srgbClr val="008080"/>
                </a:solidFill>
              </a:rPr>
              <a:t> de </a:t>
            </a:r>
            <a:r>
              <a:rPr lang="en-US" sz="2800" dirty="0" err="1">
                <a:solidFill>
                  <a:srgbClr val="008080"/>
                </a:solidFill>
              </a:rPr>
              <a:t>Comportamiento</a:t>
            </a:r>
            <a:r>
              <a:rPr lang="en-US" sz="2800" dirty="0">
                <a:solidFill>
                  <a:srgbClr val="008080"/>
                </a:solidFill>
              </a:rPr>
              <a:t> del Personal</a:t>
            </a:r>
            <a:r>
              <a:rPr lang="en-US" sz="2200" dirty="0">
                <a:solidFill>
                  <a:srgbClr val="008080"/>
                </a:solidFill>
              </a:rPr>
              <a:t>, p. 8 – 10</a:t>
            </a:r>
          </a:p>
          <a:p>
            <a:pPr marL="514350" indent="-514350">
              <a:buClr>
                <a:srgbClr val="008080"/>
              </a:buClr>
              <a:buSzPct val="100000"/>
              <a:buFont typeface="+mj-lt"/>
              <a:buAutoNum type="alphaUcPeriod"/>
            </a:pPr>
            <a:r>
              <a:rPr lang="en-US" sz="2800" dirty="0" err="1">
                <a:solidFill>
                  <a:srgbClr val="008080"/>
                </a:solidFill>
              </a:rPr>
              <a:t>Comportamiento</a:t>
            </a:r>
            <a:r>
              <a:rPr lang="en-US" sz="2800" dirty="0">
                <a:solidFill>
                  <a:srgbClr val="008080"/>
                </a:solidFill>
              </a:rPr>
              <a:t> Sexual entre </a:t>
            </a:r>
            <a:r>
              <a:rPr lang="en-US" sz="2800" dirty="0" err="1">
                <a:solidFill>
                  <a:srgbClr val="008080"/>
                </a:solidFill>
              </a:rPr>
              <a:t>Niños</a:t>
            </a:r>
            <a:r>
              <a:rPr lang="en-US" sz="2800" dirty="0">
                <a:solidFill>
                  <a:srgbClr val="008080"/>
                </a:solidFill>
              </a:rPr>
              <a:t> / </a:t>
            </a:r>
            <a:r>
              <a:rPr lang="en-US" sz="2800" dirty="0" err="1">
                <a:solidFill>
                  <a:srgbClr val="008080"/>
                </a:solidFill>
              </a:rPr>
              <a:t>Jóvenes</a:t>
            </a:r>
            <a:r>
              <a:rPr lang="en-US" sz="2800" dirty="0">
                <a:solidFill>
                  <a:srgbClr val="008080"/>
                </a:solidFill>
              </a:rPr>
              <a:t>, </a:t>
            </a:r>
            <a:r>
              <a:rPr lang="en-US" sz="2200" dirty="0">
                <a:solidFill>
                  <a:srgbClr val="008080"/>
                </a:solidFill>
              </a:rPr>
              <a:t>p. 11</a:t>
            </a:r>
          </a:p>
          <a:p>
            <a:pPr marL="514350" indent="-514350">
              <a:buClr>
                <a:srgbClr val="008080"/>
              </a:buClr>
              <a:buSzPct val="100000"/>
              <a:buFont typeface="+mj-lt"/>
              <a:buAutoNum type="alphaUcPeriod"/>
            </a:pPr>
            <a:r>
              <a:rPr lang="en-US" sz="2800" dirty="0" err="1">
                <a:solidFill>
                  <a:srgbClr val="008080"/>
                </a:solidFill>
              </a:rPr>
              <a:t>Necesidades</a:t>
            </a:r>
            <a:r>
              <a:rPr lang="en-US" sz="2800" dirty="0">
                <a:solidFill>
                  <a:srgbClr val="008080"/>
                </a:solidFill>
              </a:rPr>
              <a:t> </a:t>
            </a:r>
            <a:r>
              <a:rPr lang="en-US" sz="2800" dirty="0" err="1">
                <a:solidFill>
                  <a:srgbClr val="008080"/>
                </a:solidFill>
              </a:rPr>
              <a:t>Básicas</a:t>
            </a:r>
            <a:r>
              <a:rPr lang="en-US" sz="2200" dirty="0">
                <a:solidFill>
                  <a:srgbClr val="008080"/>
                </a:solidFill>
              </a:rPr>
              <a:t>, p. 11</a:t>
            </a:r>
          </a:p>
          <a:p>
            <a:pPr marL="514350" indent="-514350">
              <a:buClr>
                <a:srgbClr val="008080"/>
              </a:buClr>
              <a:buSzPct val="100000"/>
              <a:buFont typeface="+mj-lt"/>
              <a:buAutoNum type="alphaUcPeriod"/>
            </a:pPr>
            <a:r>
              <a:rPr lang="es-ES" sz="2800" dirty="0">
                <a:solidFill>
                  <a:srgbClr val="008080"/>
                </a:solidFill>
              </a:rPr>
              <a:t>Primeros Auxilios y Medicamentos,</a:t>
            </a:r>
            <a:r>
              <a:rPr lang="en-US" sz="2200" dirty="0">
                <a:solidFill>
                  <a:srgbClr val="008080"/>
                </a:solidFill>
              </a:rPr>
              <a:t> p. 11</a:t>
            </a:r>
          </a:p>
          <a:p>
            <a:pPr marL="514350" indent="-514350">
              <a:buClr>
                <a:srgbClr val="008080"/>
              </a:buClr>
              <a:buSzPct val="100000"/>
              <a:buFont typeface="+mj-lt"/>
              <a:buAutoNum type="alphaUcPeriod"/>
            </a:pPr>
            <a:r>
              <a:rPr lang="en-US" sz="2800" dirty="0" err="1">
                <a:solidFill>
                  <a:srgbClr val="008080"/>
                </a:solidFill>
              </a:rPr>
              <a:t>Discriminación</a:t>
            </a:r>
            <a:r>
              <a:rPr lang="en-US" sz="2800" dirty="0">
                <a:solidFill>
                  <a:srgbClr val="008080"/>
                </a:solidFill>
              </a:rPr>
              <a:t> y </a:t>
            </a:r>
            <a:r>
              <a:rPr lang="en-US" sz="2800" dirty="0" err="1">
                <a:solidFill>
                  <a:srgbClr val="008080"/>
                </a:solidFill>
              </a:rPr>
              <a:t>Acoso</a:t>
            </a:r>
            <a:r>
              <a:rPr lang="en-US" sz="2200" dirty="0">
                <a:solidFill>
                  <a:srgbClr val="008080"/>
                </a:solidFill>
              </a:rPr>
              <a:t>, p. 12</a:t>
            </a:r>
          </a:p>
          <a:p>
            <a:pPr marL="514350" indent="-514350">
              <a:buClr>
                <a:srgbClr val="008080"/>
              </a:buClr>
              <a:buSzPct val="100000"/>
              <a:buFont typeface="+mj-lt"/>
              <a:buAutoNum type="alphaUcPeriod"/>
            </a:pPr>
            <a:r>
              <a:rPr lang="en-US" sz="2800" dirty="0" err="1">
                <a:solidFill>
                  <a:srgbClr val="008080"/>
                </a:solidFill>
              </a:rPr>
              <a:t>Acoso</a:t>
            </a:r>
            <a:r>
              <a:rPr lang="en-US" sz="2200" dirty="0">
                <a:solidFill>
                  <a:srgbClr val="008080"/>
                </a:solidFill>
              </a:rPr>
              <a:t>, p. 12</a:t>
            </a:r>
          </a:p>
          <a:p>
            <a:pPr marL="514350" indent="-514350">
              <a:buClr>
                <a:srgbClr val="008080"/>
              </a:buClr>
              <a:buSzPct val="100000"/>
              <a:buFont typeface="+mj-lt"/>
              <a:buAutoNum type="alphaUcPeriod"/>
            </a:pPr>
            <a:r>
              <a:rPr lang="en-US" sz="2800" dirty="0" err="1">
                <a:solidFill>
                  <a:srgbClr val="008080"/>
                </a:solidFill>
              </a:rPr>
              <a:t>Armas</a:t>
            </a:r>
            <a:r>
              <a:rPr lang="en-US" sz="2800" dirty="0">
                <a:solidFill>
                  <a:srgbClr val="008080"/>
                </a:solidFill>
              </a:rPr>
              <a:t> y </a:t>
            </a:r>
            <a:r>
              <a:rPr lang="en-US" sz="2800" dirty="0" err="1">
                <a:solidFill>
                  <a:srgbClr val="008080"/>
                </a:solidFill>
              </a:rPr>
              <a:t>Violencia</a:t>
            </a:r>
            <a:r>
              <a:rPr lang="en-US" sz="2200" dirty="0">
                <a:solidFill>
                  <a:srgbClr val="008080"/>
                </a:solidFill>
              </a:rPr>
              <a:t>, p. 12</a:t>
            </a:r>
          </a:p>
          <a:p>
            <a:pPr marL="514350" indent="-514350">
              <a:buClr>
                <a:srgbClr val="008080"/>
              </a:buClr>
              <a:buSzPct val="100000"/>
              <a:buFont typeface="+mj-lt"/>
              <a:buAutoNum type="alphaUcPeriod"/>
            </a:pPr>
            <a:r>
              <a:rPr lang="en-US" sz="2800" dirty="0">
                <a:solidFill>
                  <a:srgbClr val="008080"/>
                </a:solidFill>
              </a:rPr>
              <a:t>Alcohol</a:t>
            </a:r>
            <a:r>
              <a:rPr lang="en-US" sz="2200" dirty="0">
                <a:solidFill>
                  <a:srgbClr val="008080"/>
                </a:solidFill>
              </a:rPr>
              <a:t>, p. 12</a:t>
            </a:r>
            <a:endParaRPr lang="en-US" sz="2800" dirty="0">
              <a:solidFill>
                <a:srgbClr val="008080"/>
              </a:solidFill>
            </a:endParaRPr>
          </a:p>
        </p:txBody>
      </p:sp>
      <p:sp>
        <p:nvSpPr>
          <p:cNvPr id="4" name="Slide Number Placeholder 3">
            <a:extLst>
              <a:ext uri="{FF2B5EF4-FFF2-40B4-BE49-F238E27FC236}">
                <a16:creationId xmlns:a16="http://schemas.microsoft.com/office/drawing/2014/main" id="{BE0A7113-12DC-4F98-8282-9FFDF9202BFD}"/>
              </a:ext>
            </a:extLst>
          </p:cNvPr>
          <p:cNvSpPr>
            <a:spLocks noGrp="1"/>
          </p:cNvSpPr>
          <p:nvPr>
            <p:ph type="sldNum" sz="quarter" idx="12"/>
          </p:nvPr>
        </p:nvSpPr>
        <p:spPr/>
        <p:txBody>
          <a:bodyPr/>
          <a:lstStyle/>
          <a:p>
            <a:fld id="{D57F1E4F-1CFF-5643-939E-02111984F565}" type="slidenum">
              <a:rPr lang="en-US" smtClean="0"/>
              <a:t>11</a:t>
            </a:fld>
            <a:endParaRPr lang="en-US" dirty="0"/>
          </a:p>
        </p:txBody>
      </p:sp>
    </p:spTree>
    <p:extLst>
      <p:ext uri="{BB962C8B-B14F-4D97-AF65-F5344CB8AC3E}">
        <p14:creationId xmlns:p14="http://schemas.microsoft.com/office/powerpoint/2010/main" val="985715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5163-939B-4190-9545-9E7CAD11F8E6}"/>
              </a:ext>
            </a:extLst>
          </p:cNvPr>
          <p:cNvSpPr>
            <a:spLocks noGrp="1"/>
          </p:cNvSpPr>
          <p:nvPr>
            <p:ph type="title"/>
          </p:nvPr>
        </p:nvSpPr>
        <p:spPr>
          <a:xfrm>
            <a:off x="1524000" y="1244600"/>
            <a:ext cx="8825659" cy="1981200"/>
          </a:xfrm>
        </p:spPr>
        <p:txBody>
          <a:bodyPr/>
          <a:lstStyle/>
          <a:p>
            <a:r>
              <a:rPr lang="en-US" dirty="0"/>
              <a:t>REFLEXIÓN</a:t>
            </a:r>
          </a:p>
        </p:txBody>
      </p:sp>
      <p:sp>
        <p:nvSpPr>
          <p:cNvPr id="3" name="Text Placeholder 2">
            <a:extLst>
              <a:ext uri="{FF2B5EF4-FFF2-40B4-BE49-F238E27FC236}">
                <a16:creationId xmlns:a16="http://schemas.microsoft.com/office/drawing/2014/main" id="{4ACBF668-13C7-412C-9E27-CC9CB88EEF03}"/>
              </a:ext>
            </a:extLst>
          </p:cNvPr>
          <p:cNvSpPr>
            <a:spLocks noGrp="1"/>
          </p:cNvSpPr>
          <p:nvPr>
            <p:ph type="body" sz="half" idx="2"/>
          </p:nvPr>
        </p:nvSpPr>
        <p:spPr>
          <a:xfrm>
            <a:off x="1143000" y="2246745"/>
            <a:ext cx="8686800" cy="2438400"/>
          </a:xfrm>
        </p:spPr>
        <p:txBody>
          <a:bodyPr/>
          <a:lstStyle/>
          <a:p>
            <a:pPr algn="ctr"/>
            <a:r>
              <a:rPr lang="es-ES" sz="3600" dirty="0">
                <a:solidFill>
                  <a:srgbClr val="008080"/>
                </a:solidFill>
              </a:rPr>
              <a:t>¿Cómo se ve y se siente la seguridad?</a:t>
            </a:r>
            <a:endParaRPr lang="en-US" dirty="0"/>
          </a:p>
        </p:txBody>
      </p:sp>
      <p:sp>
        <p:nvSpPr>
          <p:cNvPr id="4" name="Slide Number Placeholder 3">
            <a:extLst>
              <a:ext uri="{FF2B5EF4-FFF2-40B4-BE49-F238E27FC236}">
                <a16:creationId xmlns:a16="http://schemas.microsoft.com/office/drawing/2014/main" id="{54FDCB24-3DA7-44EE-BBB6-45EC0477B604}"/>
              </a:ext>
            </a:extLst>
          </p:cNvPr>
          <p:cNvSpPr>
            <a:spLocks noGrp="1"/>
          </p:cNvSpPr>
          <p:nvPr>
            <p:ph type="sldNum" sz="quarter" idx="12"/>
          </p:nvPr>
        </p:nvSpPr>
        <p:spPr/>
        <p:txBody>
          <a:bodyPr/>
          <a:lstStyle/>
          <a:p>
            <a:fld id="{D57F1E4F-1CFF-5643-939E-02111984F565}" type="slidenum">
              <a:rPr lang="en-US" smtClean="0"/>
              <a:t>12</a:t>
            </a:fld>
            <a:endParaRPr lang="en-US" dirty="0"/>
          </a:p>
        </p:txBody>
      </p:sp>
    </p:spTree>
    <p:extLst>
      <p:ext uri="{BB962C8B-B14F-4D97-AF65-F5344CB8AC3E}">
        <p14:creationId xmlns:p14="http://schemas.microsoft.com/office/powerpoint/2010/main" val="140332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99B20-42E2-4D5B-954B-6B9CB801CC49}"/>
              </a:ext>
            </a:extLst>
          </p:cNvPr>
          <p:cNvSpPr>
            <a:spLocks noGrp="1"/>
          </p:cNvSpPr>
          <p:nvPr>
            <p:ph type="title"/>
          </p:nvPr>
        </p:nvSpPr>
        <p:spPr>
          <a:xfrm>
            <a:off x="1295400" y="838200"/>
            <a:ext cx="9906000" cy="1562101"/>
          </a:xfrm>
        </p:spPr>
        <p:txBody>
          <a:bodyPr/>
          <a:lstStyle/>
          <a:p>
            <a:r>
              <a:rPr lang="en-US" sz="4800" dirty="0">
                <a:solidFill>
                  <a:schemeClr val="bg1"/>
                </a:solidFill>
              </a:rPr>
              <a:t>NORMAS DE COMPORTAMIENTO DEL PERSONAL</a:t>
            </a:r>
            <a:r>
              <a:rPr lang="en-US" sz="2000" dirty="0"/>
              <a:t>, p. 9 - 10</a:t>
            </a:r>
          </a:p>
        </p:txBody>
      </p:sp>
      <p:sp>
        <p:nvSpPr>
          <p:cNvPr id="3" name="Text Placeholder 2">
            <a:extLst>
              <a:ext uri="{FF2B5EF4-FFF2-40B4-BE49-F238E27FC236}">
                <a16:creationId xmlns:a16="http://schemas.microsoft.com/office/drawing/2014/main" id="{39BCDB95-853F-4281-A7BF-E833D075DA5E}"/>
              </a:ext>
            </a:extLst>
          </p:cNvPr>
          <p:cNvSpPr>
            <a:spLocks noGrp="1"/>
          </p:cNvSpPr>
          <p:nvPr>
            <p:ph type="body" sz="half" idx="2"/>
          </p:nvPr>
        </p:nvSpPr>
        <p:spPr>
          <a:xfrm>
            <a:off x="1219200" y="1598960"/>
            <a:ext cx="11125200" cy="4947313"/>
          </a:xfrm>
        </p:spPr>
        <p:txBody>
          <a:bodyPr>
            <a:normAutofit/>
          </a:bodyPr>
          <a:lstStyle/>
          <a:p>
            <a:endParaRPr lang="en-US" dirty="0">
              <a:solidFill>
                <a:schemeClr val="bg1"/>
              </a:solidFill>
            </a:endParaRPr>
          </a:p>
          <a:p>
            <a:endParaRPr lang="en-US" dirty="0">
              <a:solidFill>
                <a:schemeClr val="bg1"/>
              </a:solidFill>
            </a:endParaRPr>
          </a:p>
          <a:p>
            <a:r>
              <a:rPr lang="en-US" dirty="0">
                <a:solidFill>
                  <a:schemeClr val="bg1"/>
                </a:solidFill>
              </a:rPr>
              <a:t>4) </a:t>
            </a:r>
            <a:r>
              <a:rPr lang="es-ES" dirty="0">
                <a:solidFill>
                  <a:schemeClr val="bg1"/>
                </a:solidFill>
              </a:rPr>
              <a:t>No deberá involucrarse en comportamientos que cruzan los límites físicos, emocionales y de conducta</a:t>
            </a:r>
          </a:p>
          <a:p>
            <a:r>
              <a:rPr lang="en-US" dirty="0">
                <a:solidFill>
                  <a:schemeClr val="bg1"/>
                </a:solidFill>
              </a:rPr>
              <a:t>5) </a:t>
            </a:r>
            <a:r>
              <a:rPr lang="es-ES" dirty="0">
                <a:solidFill>
                  <a:schemeClr val="bg1"/>
                </a:solidFill>
              </a:rPr>
              <a:t>Relaciones privadas con jóvenes solo con permiso de los padres (ej., el uso de jóvenes como niñeras) </a:t>
            </a:r>
            <a:endParaRPr lang="en-US" dirty="0">
              <a:solidFill>
                <a:schemeClr val="bg1"/>
              </a:solidFill>
            </a:endParaRPr>
          </a:p>
          <a:p>
            <a:r>
              <a:rPr lang="en-US" dirty="0">
                <a:solidFill>
                  <a:schemeClr val="bg1"/>
                </a:solidFill>
              </a:rPr>
              <a:t>6) T</a:t>
            </a:r>
            <a:r>
              <a:rPr lang="es-ES" dirty="0" err="1">
                <a:solidFill>
                  <a:schemeClr val="bg1"/>
                </a:solidFill>
              </a:rPr>
              <a:t>iene</a:t>
            </a:r>
            <a:r>
              <a:rPr lang="es-ES" dirty="0">
                <a:solidFill>
                  <a:schemeClr val="bg1"/>
                </a:solidFill>
              </a:rPr>
              <a:t> prohibido el uso, posesión, distribución, o estar bajo la influencia del alcohol, drogas ilegales </a:t>
            </a:r>
          </a:p>
          <a:p>
            <a:r>
              <a:rPr lang="en-US" dirty="0">
                <a:solidFill>
                  <a:schemeClr val="bg1"/>
                </a:solidFill>
              </a:rPr>
              <a:t>7) T</a:t>
            </a:r>
            <a:r>
              <a:rPr lang="es-ES" dirty="0" err="1">
                <a:solidFill>
                  <a:schemeClr val="bg1"/>
                </a:solidFill>
              </a:rPr>
              <a:t>iene</a:t>
            </a:r>
            <a:r>
              <a:rPr lang="es-ES" dirty="0">
                <a:solidFill>
                  <a:schemeClr val="bg1"/>
                </a:solidFill>
              </a:rPr>
              <a:t> prohibido proporcionar a niños o jóvenes alcohol u otras sustancias prohibidas</a:t>
            </a:r>
          </a:p>
          <a:p>
            <a:r>
              <a:rPr lang="en-US" dirty="0">
                <a:solidFill>
                  <a:schemeClr val="bg1"/>
                </a:solidFill>
              </a:rPr>
              <a:t>8) T</a:t>
            </a:r>
            <a:r>
              <a:rPr lang="es-ES" dirty="0" err="1">
                <a:solidFill>
                  <a:schemeClr val="bg1"/>
                </a:solidFill>
              </a:rPr>
              <a:t>iene</a:t>
            </a:r>
            <a:r>
              <a:rPr lang="es-ES" dirty="0">
                <a:solidFill>
                  <a:schemeClr val="bg1"/>
                </a:solidFill>
              </a:rPr>
              <a:t> prohibido tener contacto sexual con un niño o joven o involucrarse de manera sentimental</a:t>
            </a:r>
          </a:p>
          <a:p>
            <a:r>
              <a:rPr lang="es-ES" dirty="0">
                <a:solidFill>
                  <a:schemeClr val="bg1"/>
                </a:solidFill>
              </a:rPr>
              <a:t>9) </a:t>
            </a:r>
            <a:r>
              <a:rPr lang="en-US" dirty="0">
                <a:solidFill>
                  <a:schemeClr val="bg1"/>
                </a:solidFill>
              </a:rPr>
              <a:t>T</a:t>
            </a:r>
            <a:r>
              <a:rPr lang="es-ES" dirty="0" err="1">
                <a:solidFill>
                  <a:schemeClr val="bg1"/>
                </a:solidFill>
              </a:rPr>
              <a:t>iene</a:t>
            </a:r>
            <a:r>
              <a:rPr lang="es-ES" dirty="0">
                <a:solidFill>
                  <a:schemeClr val="bg1"/>
                </a:solidFill>
              </a:rPr>
              <a:t> prohibido poseer, descargar o ver ningún material sexualmente orientado o explícito</a:t>
            </a:r>
          </a:p>
          <a:p>
            <a:r>
              <a:rPr lang="es-ES" dirty="0">
                <a:solidFill>
                  <a:schemeClr val="bg1"/>
                </a:solidFill>
              </a:rPr>
              <a:t>10) </a:t>
            </a:r>
            <a:r>
              <a:rPr lang="en-US" dirty="0">
                <a:solidFill>
                  <a:schemeClr val="bg1"/>
                </a:solidFill>
              </a:rPr>
              <a:t>T</a:t>
            </a:r>
            <a:r>
              <a:rPr lang="es-ES" dirty="0" err="1">
                <a:solidFill>
                  <a:schemeClr val="bg1"/>
                </a:solidFill>
              </a:rPr>
              <a:t>iene</a:t>
            </a:r>
            <a:r>
              <a:rPr lang="es-ES" dirty="0">
                <a:solidFill>
                  <a:schemeClr val="bg1"/>
                </a:solidFill>
              </a:rPr>
              <a:t> prohibido discutir sus propias actividades sexuales</a:t>
            </a:r>
          </a:p>
          <a:p>
            <a:r>
              <a:rPr lang="es-ES" dirty="0">
                <a:solidFill>
                  <a:schemeClr val="bg1"/>
                </a:solidFill>
              </a:rPr>
              <a:t>11) </a:t>
            </a:r>
            <a:r>
              <a:rPr lang="en-US" dirty="0">
                <a:solidFill>
                  <a:schemeClr val="bg1"/>
                </a:solidFill>
              </a:rPr>
              <a:t>T</a:t>
            </a:r>
            <a:r>
              <a:rPr lang="es-ES" dirty="0" err="1">
                <a:solidFill>
                  <a:schemeClr val="bg1"/>
                </a:solidFill>
              </a:rPr>
              <a:t>iene</a:t>
            </a:r>
            <a:r>
              <a:rPr lang="es-ES" dirty="0">
                <a:solidFill>
                  <a:schemeClr val="bg1"/>
                </a:solidFill>
              </a:rPr>
              <a:t> prohibido dormir con niños o jóvenes en la misma cama</a:t>
            </a:r>
          </a:p>
          <a:p>
            <a:r>
              <a:rPr lang="en-US" dirty="0">
                <a:solidFill>
                  <a:schemeClr val="bg1"/>
                </a:solidFill>
              </a:rPr>
              <a:t>12) T</a:t>
            </a:r>
            <a:r>
              <a:rPr lang="es-ES" dirty="0" err="1">
                <a:solidFill>
                  <a:schemeClr val="bg1"/>
                </a:solidFill>
              </a:rPr>
              <a:t>iene</a:t>
            </a:r>
            <a:r>
              <a:rPr lang="es-ES" dirty="0">
                <a:solidFill>
                  <a:schemeClr val="bg1"/>
                </a:solidFill>
              </a:rPr>
              <a:t> prohibido usar cualquier forma de castigo físico </a:t>
            </a:r>
          </a:p>
          <a:p>
            <a:r>
              <a:rPr lang="en-US" dirty="0">
                <a:solidFill>
                  <a:schemeClr val="bg1"/>
                </a:solidFill>
              </a:rPr>
              <a:t>13) T</a:t>
            </a:r>
            <a:r>
              <a:rPr lang="es-ES" dirty="0" err="1">
                <a:solidFill>
                  <a:schemeClr val="bg1"/>
                </a:solidFill>
              </a:rPr>
              <a:t>iene</a:t>
            </a:r>
            <a:r>
              <a:rPr lang="en-US" dirty="0">
                <a:solidFill>
                  <a:schemeClr val="bg1"/>
                </a:solidFill>
              </a:rPr>
              <a:t> </a:t>
            </a:r>
            <a:r>
              <a:rPr lang="en-US" dirty="0" err="1">
                <a:solidFill>
                  <a:schemeClr val="bg1"/>
                </a:solidFill>
              </a:rPr>
              <a:t>prohibido</a:t>
            </a:r>
            <a:r>
              <a:rPr lang="en-US" dirty="0">
                <a:solidFill>
                  <a:schemeClr val="bg1"/>
                </a:solidFill>
              </a:rPr>
              <a:t> </a:t>
            </a:r>
            <a:r>
              <a:rPr lang="en-US" dirty="0" err="1">
                <a:solidFill>
                  <a:schemeClr val="bg1"/>
                </a:solidFill>
              </a:rPr>
              <a:t>utilizar</a:t>
            </a:r>
            <a:r>
              <a:rPr lang="en-US" dirty="0">
                <a:solidFill>
                  <a:schemeClr val="bg1"/>
                </a:solidFill>
              </a:rPr>
              <a:t> un </a:t>
            </a:r>
            <a:r>
              <a:rPr lang="en-US" dirty="0" err="1">
                <a:solidFill>
                  <a:schemeClr val="bg1"/>
                </a:solidFill>
              </a:rPr>
              <a:t>lenguaje</a:t>
            </a:r>
            <a:r>
              <a:rPr lang="en-US" dirty="0">
                <a:solidFill>
                  <a:schemeClr val="bg1"/>
                </a:solidFill>
              </a:rPr>
              <a:t> vulgar</a:t>
            </a:r>
            <a:endParaRPr lang="en-US" dirty="0"/>
          </a:p>
        </p:txBody>
      </p:sp>
      <p:sp>
        <p:nvSpPr>
          <p:cNvPr id="4" name="Slide Number Placeholder 3">
            <a:extLst>
              <a:ext uri="{FF2B5EF4-FFF2-40B4-BE49-F238E27FC236}">
                <a16:creationId xmlns:a16="http://schemas.microsoft.com/office/drawing/2014/main" id="{BE0A7113-12DC-4F98-8282-9FFDF9202BFD}"/>
              </a:ext>
            </a:extLst>
          </p:cNvPr>
          <p:cNvSpPr>
            <a:spLocks noGrp="1"/>
          </p:cNvSpPr>
          <p:nvPr>
            <p:ph type="sldNum" sz="quarter" idx="12"/>
          </p:nvPr>
        </p:nvSpPr>
        <p:spPr/>
        <p:txBody>
          <a:bodyPr/>
          <a:lstStyle/>
          <a:p>
            <a:fld id="{D57F1E4F-1CFF-5643-939E-02111984F565}" type="slidenum">
              <a:rPr lang="en-US" smtClean="0"/>
              <a:t>13</a:t>
            </a:fld>
            <a:endParaRPr lang="en-US" dirty="0"/>
          </a:p>
        </p:txBody>
      </p:sp>
    </p:spTree>
    <p:extLst>
      <p:ext uri="{BB962C8B-B14F-4D97-AF65-F5344CB8AC3E}">
        <p14:creationId xmlns:p14="http://schemas.microsoft.com/office/powerpoint/2010/main" val="1762522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23E2F-5F57-494F-94C1-EA2E9A4F9AF7}"/>
              </a:ext>
            </a:extLst>
          </p:cNvPr>
          <p:cNvSpPr>
            <a:spLocks noGrp="1"/>
          </p:cNvSpPr>
          <p:nvPr>
            <p:ph type="title"/>
          </p:nvPr>
        </p:nvSpPr>
        <p:spPr>
          <a:xfrm>
            <a:off x="1882031" y="1066800"/>
            <a:ext cx="7227046" cy="1143000"/>
          </a:xfrm>
        </p:spPr>
        <p:txBody>
          <a:bodyPr/>
          <a:lstStyle/>
          <a:p>
            <a:r>
              <a:rPr lang="en-US" dirty="0"/>
              <a:t>LÍMITES SALUDABLES</a:t>
            </a:r>
          </a:p>
        </p:txBody>
      </p:sp>
      <p:sp>
        <p:nvSpPr>
          <p:cNvPr id="3" name="Text Placeholder 2">
            <a:extLst>
              <a:ext uri="{FF2B5EF4-FFF2-40B4-BE49-F238E27FC236}">
                <a16:creationId xmlns:a16="http://schemas.microsoft.com/office/drawing/2014/main" id="{97552C75-C20C-47D2-AE0A-C9FCE1B3538D}"/>
              </a:ext>
            </a:extLst>
          </p:cNvPr>
          <p:cNvSpPr>
            <a:spLocks noGrp="1"/>
          </p:cNvSpPr>
          <p:nvPr>
            <p:ph type="body" sz="half" idx="2"/>
          </p:nvPr>
        </p:nvSpPr>
        <p:spPr>
          <a:xfrm>
            <a:off x="1882031" y="1645227"/>
            <a:ext cx="7227046" cy="4191000"/>
          </a:xfrm>
        </p:spPr>
        <p:txBody>
          <a:bodyPr>
            <a:noAutofit/>
          </a:bodyPr>
          <a:lstStyle/>
          <a:p>
            <a:r>
              <a:rPr lang="es-ES" sz="3200" dirty="0">
                <a:solidFill>
                  <a:srgbClr val="008080"/>
                </a:solidFill>
              </a:rPr>
              <a:t>Cómo crear ambientes seguros estableciendo límites saludables:</a:t>
            </a:r>
          </a:p>
          <a:p>
            <a:pPr marL="342900" indent="-342900">
              <a:buFont typeface="Wingdings" panose="05000000000000000000" pitchFamily="2" charset="2"/>
              <a:buChar char="v"/>
            </a:pPr>
            <a:r>
              <a:rPr lang="es-ES" sz="3200" dirty="0">
                <a:solidFill>
                  <a:srgbClr val="008080"/>
                </a:solidFill>
              </a:rPr>
              <a:t> Físico</a:t>
            </a:r>
          </a:p>
          <a:p>
            <a:pPr marL="342900" indent="-342900">
              <a:buFont typeface="Wingdings" panose="05000000000000000000" pitchFamily="2" charset="2"/>
              <a:buChar char="v"/>
            </a:pPr>
            <a:r>
              <a:rPr lang="es-ES" sz="3200" dirty="0">
                <a:solidFill>
                  <a:srgbClr val="008080"/>
                </a:solidFill>
              </a:rPr>
              <a:t> Emocional</a:t>
            </a:r>
          </a:p>
          <a:p>
            <a:pPr marL="342900" indent="-342900">
              <a:buFont typeface="Wingdings" panose="05000000000000000000" pitchFamily="2" charset="2"/>
              <a:buChar char="v"/>
            </a:pPr>
            <a:r>
              <a:rPr lang="es-ES" sz="3200" dirty="0">
                <a:solidFill>
                  <a:srgbClr val="008080"/>
                </a:solidFill>
              </a:rPr>
              <a:t> Conducta</a:t>
            </a:r>
            <a:endParaRPr lang="en-US" sz="3200" dirty="0">
              <a:solidFill>
                <a:srgbClr val="008080"/>
              </a:solidFill>
            </a:endParaRPr>
          </a:p>
        </p:txBody>
      </p:sp>
      <p:sp>
        <p:nvSpPr>
          <p:cNvPr id="4" name="Slide Number Placeholder 3">
            <a:extLst>
              <a:ext uri="{FF2B5EF4-FFF2-40B4-BE49-F238E27FC236}">
                <a16:creationId xmlns:a16="http://schemas.microsoft.com/office/drawing/2014/main" id="{70559309-307B-4D0C-8C18-3442BAE03D58}"/>
              </a:ext>
            </a:extLst>
          </p:cNvPr>
          <p:cNvSpPr>
            <a:spLocks noGrp="1"/>
          </p:cNvSpPr>
          <p:nvPr>
            <p:ph type="sldNum" sz="quarter" idx="12"/>
          </p:nvPr>
        </p:nvSpPr>
        <p:spPr/>
        <p:txBody>
          <a:bodyPr/>
          <a:lstStyle/>
          <a:p>
            <a:fld id="{D57F1E4F-1CFF-5643-939E-02111984F565}" type="slidenum">
              <a:rPr lang="en-US" smtClean="0"/>
              <a:t>14</a:t>
            </a:fld>
            <a:endParaRPr lang="en-US" dirty="0"/>
          </a:p>
        </p:txBody>
      </p:sp>
    </p:spTree>
    <p:extLst>
      <p:ext uri="{BB962C8B-B14F-4D97-AF65-F5344CB8AC3E}">
        <p14:creationId xmlns:p14="http://schemas.microsoft.com/office/powerpoint/2010/main" val="20843537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93ECC-F938-4A67-A4BC-8DEFD455272A}"/>
              </a:ext>
            </a:extLst>
          </p:cNvPr>
          <p:cNvSpPr>
            <a:spLocks noGrp="1"/>
          </p:cNvSpPr>
          <p:nvPr>
            <p:ph type="title"/>
          </p:nvPr>
        </p:nvSpPr>
        <p:spPr>
          <a:xfrm>
            <a:off x="1219200" y="816546"/>
            <a:ext cx="9488490" cy="685800"/>
          </a:xfrm>
        </p:spPr>
        <p:txBody>
          <a:bodyPr/>
          <a:lstStyle/>
          <a:p>
            <a:r>
              <a:rPr lang="en-US" sz="4000" dirty="0"/>
              <a:t>VIDEO: EL PATRÓN DEL “GROOMING”</a:t>
            </a:r>
          </a:p>
        </p:txBody>
      </p:sp>
      <p:sp>
        <p:nvSpPr>
          <p:cNvPr id="4" name="Text Placeholder 3">
            <a:extLst>
              <a:ext uri="{FF2B5EF4-FFF2-40B4-BE49-F238E27FC236}">
                <a16:creationId xmlns:a16="http://schemas.microsoft.com/office/drawing/2014/main" id="{35F2FFB9-C2F4-4772-AAA2-3E3F978F3822}"/>
              </a:ext>
            </a:extLst>
          </p:cNvPr>
          <p:cNvSpPr>
            <a:spLocks noGrp="1"/>
          </p:cNvSpPr>
          <p:nvPr>
            <p:ph type="body" sz="half" idx="2"/>
          </p:nvPr>
        </p:nvSpPr>
        <p:spPr>
          <a:xfrm>
            <a:off x="3108104" y="5943600"/>
            <a:ext cx="7056614" cy="533400"/>
          </a:xfrm>
        </p:spPr>
        <p:txBody>
          <a:bodyPr>
            <a:normAutofit/>
          </a:bodyPr>
          <a:lstStyle/>
          <a:p>
            <a:pPr algn="ctr"/>
            <a:r>
              <a:rPr lang="it-IT" sz="2000" dirty="0">
                <a:solidFill>
                  <a:schemeClr val="bg1"/>
                </a:solidFill>
              </a:rPr>
              <a:t>Dr. Monica Applewhite, Ph.D., Directora de</a:t>
            </a:r>
            <a:r>
              <a:rPr lang="en-US" sz="2000" dirty="0">
                <a:solidFill>
                  <a:schemeClr val="bg1"/>
                </a:solidFill>
              </a:rPr>
              <a:t> </a:t>
            </a:r>
            <a:r>
              <a:rPr lang="en-US" sz="2000" dirty="0" err="1">
                <a:solidFill>
                  <a:schemeClr val="bg1"/>
                </a:solidFill>
              </a:rPr>
              <a:t>Confianza</a:t>
            </a:r>
            <a:r>
              <a:rPr lang="en-US" sz="2000" dirty="0">
                <a:solidFill>
                  <a:schemeClr val="bg1"/>
                </a:solidFill>
              </a:rPr>
              <a:t>, LLC</a:t>
            </a:r>
          </a:p>
          <a:p>
            <a:endParaRPr lang="en-US" sz="2000" dirty="0"/>
          </a:p>
        </p:txBody>
      </p:sp>
      <p:sp>
        <p:nvSpPr>
          <p:cNvPr id="5" name="Slide Number Placeholder 4">
            <a:extLst>
              <a:ext uri="{FF2B5EF4-FFF2-40B4-BE49-F238E27FC236}">
                <a16:creationId xmlns:a16="http://schemas.microsoft.com/office/drawing/2014/main" id="{6D43886A-638B-471E-8AC9-A0C96BF49992}"/>
              </a:ext>
            </a:extLst>
          </p:cNvPr>
          <p:cNvSpPr>
            <a:spLocks noGrp="1"/>
          </p:cNvSpPr>
          <p:nvPr>
            <p:ph type="sldNum" sz="quarter" idx="12"/>
          </p:nvPr>
        </p:nvSpPr>
        <p:spPr/>
        <p:txBody>
          <a:bodyPr/>
          <a:lstStyle/>
          <a:p>
            <a:fld id="{D57F1E4F-1CFF-5643-939E-02111984F565}" type="slidenum">
              <a:rPr lang="en-US" smtClean="0"/>
              <a:t>15</a:t>
            </a:fld>
            <a:endParaRPr lang="en-US" dirty="0"/>
          </a:p>
        </p:txBody>
      </p:sp>
      <p:pic>
        <p:nvPicPr>
          <p:cNvPr id="8" name="Spanish-Grooming-Final">
            <a:hlinkClick r:id="" action="ppaction://media"/>
            <a:extLst>
              <a:ext uri="{FF2B5EF4-FFF2-40B4-BE49-F238E27FC236}">
                <a16:creationId xmlns:a16="http://schemas.microsoft.com/office/drawing/2014/main" id="{51193616-BF92-4703-BDEF-6D353921A7D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352800" y="1495419"/>
            <a:ext cx="6705600" cy="3990981"/>
          </a:xfrm>
        </p:spPr>
      </p:pic>
    </p:spTree>
    <p:extLst>
      <p:ext uri="{BB962C8B-B14F-4D97-AF65-F5344CB8AC3E}">
        <p14:creationId xmlns:p14="http://schemas.microsoft.com/office/powerpoint/2010/main" val="425172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80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516C7-E863-4DC3-96A4-E3EB713B7E2E}"/>
              </a:ext>
            </a:extLst>
          </p:cNvPr>
          <p:cNvSpPr>
            <a:spLocks noGrp="1"/>
          </p:cNvSpPr>
          <p:nvPr>
            <p:ph type="title"/>
          </p:nvPr>
        </p:nvSpPr>
        <p:spPr/>
        <p:txBody>
          <a:bodyPr/>
          <a:lstStyle/>
          <a:p>
            <a:r>
              <a:rPr lang="en-US" sz="4400" dirty="0"/>
              <a:t>RESUMEN DEL PATRÓN DEL “GROOMING”</a:t>
            </a:r>
            <a:endParaRPr lang="en-US" dirty="0"/>
          </a:p>
        </p:txBody>
      </p:sp>
      <p:sp>
        <p:nvSpPr>
          <p:cNvPr id="4" name="Slide Number Placeholder 3">
            <a:extLst>
              <a:ext uri="{FF2B5EF4-FFF2-40B4-BE49-F238E27FC236}">
                <a16:creationId xmlns:a16="http://schemas.microsoft.com/office/drawing/2014/main" id="{15227100-FB9F-4603-867C-04A72CA9C972}"/>
              </a:ext>
            </a:extLst>
          </p:cNvPr>
          <p:cNvSpPr>
            <a:spLocks noGrp="1"/>
          </p:cNvSpPr>
          <p:nvPr>
            <p:ph type="sldNum" sz="quarter" idx="12"/>
          </p:nvPr>
        </p:nvSpPr>
        <p:spPr/>
        <p:txBody>
          <a:bodyPr/>
          <a:lstStyle/>
          <a:p>
            <a:fld id="{D57F1E4F-1CFF-5643-939E-02111984F565}" type="slidenum">
              <a:rPr lang="en-US" smtClean="0"/>
              <a:t>16</a:t>
            </a:fld>
            <a:endParaRPr lang="en-US" dirty="0"/>
          </a:p>
        </p:txBody>
      </p:sp>
      <p:pic>
        <p:nvPicPr>
          <p:cNvPr id="13" name="Content Placeholder 12">
            <a:extLst>
              <a:ext uri="{FF2B5EF4-FFF2-40B4-BE49-F238E27FC236}">
                <a16:creationId xmlns:a16="http://schemas.microsoft.com/office/drawing/2014/main" id="{E3107CFD-C3B1-45E3-B410-82719EDB3A5E}"/>
              </a:ext>
            </a:extLst>
          </p:cNvPr>
          <p:cNvPicPr>
            <a:picLocks noGrp="1" noChangeAspect="1"/>
          </p:cNvPicPr>
          <p:nvPr>
            <p:ph idx="1"/>
          </p:nvPr>
        </p:nvPicPr>
        <p:blipFill>
          <a:blip r:embed="rId3"/>
          <a:stretch>
            <a:fillRect/>
          </a:stretch>
        </p:blipFill>
        <p:spPr>
          <a:xfrm>
            <a:off x="1972899" y="2052638"/>
            <a:ext cx="7627078" cy="4195762"/>
          </a:xfrm>
          <a:prstGeom prst="rect">
            <a:avLst/>
          </a:prstGeom>
        </p:spPr>
      </p:pic>
    </p:spTree>
    <p:extLst>
      <p:ext uri="{BB962C8B-B14F-4D97-AF65-F5344CB8AC3E}">
        <p14:creationId xmlns:p14="http://schemas.microsoft.com/office/powerpoint/2010/main" val="1747552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66982-7172-491C-9C14-2A4C4ED306BC}"/>
              </a:ext>
            </a:extLst>
          </p:cNvPr>
          <p:cNvSpPr>
            <a:spLocks noGrp="1"/>
          </p:cNvSpPr>
          <p:nvPr>
            <p:ph type="title"/>
          </p:nvPr>
        </p:nvSpPr>
        <p:spPr>
          <a:xfrm>
            <a:off x="1905000" y="381000"/>
            <a:ext cx="8526834" cy="1400530"/>
          </a:xfrm>
        </p:spPr>
        <p:txBody>
          <a:bodyPr/>
          <a:lstStyle/>
          <a:p>
            <a:r>
              <a:rPr lang="es-ES_tradnl" sz="4000" dirty="0">
                <a:effectLst/>
                <a:ea typeface="Calibri" panose="020F0502020204030204" pitchFamily="34" charset="0"/>
              </a:rPr>
              <a:t>COMPORTAMIENTOS QUE QUIEBRAN LÍMITES - SEÑALES DE ADVERTENCIA</a:t>
            </a:r>
            <a:endParaRPr lang="en-US" sz="4000" dirty="0"/>
          </a:p>
        </p:txBody>
      </p:sp>
      <p:sp>
        <p:nvSpPr>
          <p:cNvPr id="3" name="Slide Number Placeholder 2">
            <a:extLst>
              <a:ext uri="{FF2B5EF4-FFF2-40B4-BE49-F238E27FC236}">
                <a16:creationId xmlns:a16="http://schemas.microsoft.com/office/drawing/2014/main" id="{1818A04E-BB43-4478-A12F-7BC55D8010E6}"/>
              </a:ext>
            </a:extLst>
          </p:cNvPr>
          <p:cNvSpPr>
            <a:spLocks noGrp="1"/>
          </p:cNvSpPr>
          <p:nvPr>
            <p:ph type="sldNum" sz="quarter" idx="12"/>
          </p:nvPr>
        </p:nvSpPr>
        <p:spPr/>
        <p:txBody>
          <a:bodyPr/>
          <a:lstStyle/>
          <a:p>
            <a:fld id="{D57F1E4F-1CFF-5643-939E-02111984F565}" type="slidenum">
              <a:rPr lang="en-US" smtClean="0"/>
              <a:t>17</a:t>
            </a:fld>
            <a:endParaRPr lang="en-US" dirty="0"/>
          </a:p>
        </p:txBody>
      </p:sp>
      <p:graphicFrame>
        <p:nvGraphicFramePr>
          <p:cNvPr id="4" name="Content Placeholder 8">
            <a:extLst>
              <a:ext uri="{FF2B5EF4-FFF2-40B4-BE49-F238E27FC236}">
                <a16:creationId xmlns:a16="http://schemas.microsoft.com/office/drawing/2014/main" id="{4FB5757E-412C-49F0-92C9-5067FB01EA98}"/>
              </a:ext>
            </a:extLst>
          </p:cNvPr>
          <p:cNvGraphicFramePr>
            <a:graphicFrameLocks/>
          </p:cNvGraphicFramePr>
          <p:nvPr>
            <p:extLst>
              <p:ext uri="{D42A27DB-BD31-4B8C-83A1-F6EECF244321}">
                <p14:modId xmlns:p14="http://schemas.microsoft.com/office/powerpoint/2010/main" val="575107989"/>
              </p:ext>
            </p:extLst>
          </p:nvPr>
        </p:nvGraphicFramePr>
        <p:xfrm>
          <a:off x="533400" y="2133600"/>
          <a:ext cx="10939669" cy="45424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64042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37C67-6544-473A-A120-A44ABC9F28A1}"/>
              </a:ext>
            </a:extLst>
          </p:cNvPr>
          <p:cNvSpPr>
            <a:spLocks noGrp="1"/>
          </p:cNvSpPr>
          <p:nvPr>
            <p:ph type="title"/>
          </p:nvPr>
        </p:nvSpPr>
        <p:spPr>
          <a:xfrm>
            <a:off x="1524000" y="452718"/>
            <a:ext cx="9183690" cy="1400530"/>
          </a:xfrm>
        </p:spPr>
        <p:txBody>
          <a:bodyPr/>
          <a:lstStyle/>
          <a:p>
            <a:pPr marL="0" indent="0">
              <a:buNone/>
            </a:pPr>
            <a:r>
              <a:rPr lang="es-ES" sz="4800" dirty="0"/>
              <a:t>Discusión de Situación Hipotética 1</a:t>
            </a:r>
          </a:p>
        </p:txBody>
      </p:sp>
      <p:sp>
        <p:nvSpPr>
          <p:cNvPr id="3" name="Content Placeholder 2">
            <a:extLst>
              <a:ext uri="{FF2B5EF4-FFF2-40B4-BE49-F238E27FC236}">
                <a16:creationId xmlns:a16="http://schemas.microsoft.com/office/drawing/2014/main" id="{CA4A91B0-3975-496F-8A15-B385F22C63C9}"/>
              </a:ext>
            </a:extLst>
          </p:cNvPr>
          <p:cNvSpPr>
            <a:spLocks noGrp="1"/>
          </p:cNvSpPr>
          <p:nvPr>
            <p:ph idx="1"/>
          </p:nvPr>
        </p:nvSpPr>
        <p:spPr/>
        <p:txBody>
          <a:bodyPr/>
          <a:lstStyle/>
          <a:p>
            <a:pPr marL="0" indent="0">
              <a:buNone/>
            </a:pPr>
            <a:r>
              <a:rPr lang="es-ES" sz="2800" dirty="0">
                <a:solidFill>
                  <a:srgbClr val="008080"/>
                </a:solidFill>
              </a:rPr>
              <a:t>Ustedes son chaperones de un evento de jóvenes. Un voluntario de la edad de un estudiante de la universidad se sienta junto con una joven de la escuela preparatoria en el bus que los lleva al evento. Ustedes los ven hablando y pasando tiempo juntos durante el día. De camino a casa, la estudiante coloca la cabeza en el regazo del voluntario. ¿Cómo responderían?</a:t>
            </a:r>
          </a:p>
          <a:p>
            <a:pPr marL="0" indent="0">
              <a:buNone/>
            </a:pPr>
            <a:endParaRPr lang="en-US" dirty="0"/>
          </a:p>
        </p:txBody>
      </p:sp>
      <p:sp>
        <p:nvSpPr>
          <p:cNvPr id="4" name="Slide Number Placeholder 3">
            <a:extLst>
              <a:ext uri="{FF2B5EF4-FFF2-40B4-BE49-F238E27FC236}">
                <a16:creationId xmlns:a16="http://schemas.microsoft.com/office/drawing/2014/main" id="{A7F93077-D270-4E58-A763-3130C8474E63}"/>
              </a:ext>
            </a:extLst>
          </p:cNvPr>
          <p:cNvSpPr>
            <a:spLocks noGrp="1"/>
          </p:cNvSpPr>
          <p:nvPr>
            <p:ph type="sldNum" sz="quarter" idx="12"/>
          </p:nvPr>
        </p:nvSpPr>
        <p:spPr/>
        <p:txBody>
          <a:bodyPr/>
          <a:lstStyle/>
          <a:p>
            <a:fld id="{D57F1E4F-1CFF-5643-939E-02111984F565}" type="slidenum">
              <a:rPr lang="en-US" smtClean="0"/>
              <a:t>18</a:t>
            </a:fld>
            <a:endParaRPr lang="en-US" dirty="0"/>
          </a:p>
        </p:txBody>
      </p:sp>
    </p:spTree>
    <p:extLst>
      <p:ext uri="{BB962C8B-B14F-4D97-AF65-F5344CB8AC3E}">
        <p14:creationId xmlns:p14="http://schemas.microsoft.com/office/powerpoint/2010/main" val="1474968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99068-2B93-4F89-9A8F-F8251CDECC78}"/>
              </a:ext>
            </a:extLst>
          </p:cNvPr>
          <p:cNvSpPr>
            <a:spLocks noGrp="1"/>
          </p:cNvSpPr>
          <p:nvPr>
            <p:ph type="title"/>
          </p:nvPr>
        </p:nvSpPr>
        <p:spPr>
          <a:xfrm>
            <a:off x="1676400" y="0"/>
            <a:ext cx="8686800" cy="1918524"/>
          </a:xfrm>
        </p:spPr>
        <p:txBody>
          <a:bodyPr/>
          <a:lstStyle/>
          <a:p>
            <a:br>
              <a:rPr lang="en-US" sz="4800" cap="all" dirty="0"/>
            </a:br>
            <a:r>
              <a:rPr lang="en-US" sz="4800" cap="all" dirty="0"/>
              <a:t>COMO MOSTRAR AFECCIÓN APROPIADAMENTE</a:t>
            </a:r>
            <a:r>
              <a:rPr lang="en-US" sz="2000" cap="all" dirty="0"/>
              <a:t>, P. 9</a:t>
            </a:r>
            <a:endParaRPr lang="en-US" sz="2000" dirty="0"/>
          </a:p>
        </p:txBody>
      </p:sp>
      <p:sp>
        <p:nvSpPr>
          <p:cNvPr id="3" name="Slide Number Placeholder 2">
            <a:extLst>
              <a:ext uri="{FF2B5EF4-FFF2-40B4-BE49-F238E27FC236}">
                <a16:creationId xmlns:a16="http://schemas.microsoft.com/office/drawing/2014/main" id="{0FBD4068-90FB-4C96-A1AB-B17AA5626D31}"/>
              </a:ext>
            </a:extLst>
          </p:cNvPr>
          <p:cNvSpPr>
            <a:spLocks noGrp="1"/>
          </p:cNvSpPr>
          <p:nvPr>
            <p:ph type="sldNum" sz="quarter" idx="12"/>
          </p:nvPr>
        </p:nvSpPr>
        <p:spPr/>
        <p:txBody>
          <a:bodyPr/>
          <a:lstStyle/>
          <a:p>
            <a:fld id="{D57F1E4F-1CFF-5643-939E-02111984F565}" type="slidenum">
              <a:rPr lang="en-US" smtClean="0"/>
              <a:t>19</a:t>
            </a:fld>
            <a:endParaRPr lang="en-US" dirty="0"/>
          </a:p>
        </p:txBody>
      </p:sp>
      <p:sp>
        <p:nvSpPr>
          <p:cNvPr id="6" name="Text Placeholder 2">
            <a:extLst>
              <a:ext uri="{FF2B5EF4-FFF2-40B4-BE49-F238E27FC236}">
                <a16:creationId xmlns:a16="http://schemas.microsoft.com/office/drawing/2014/main" id="{9D152269-6429-4146-BD84-F42E76DE44FC}"/>
              </a:ext>
            </a:extLst>
          </p:cNvPr>
          <p:cNvSpPr txBox="1">
            <a:spLocks/>
          </p:cNvSpPr>
          <p:nvPr/>
        </p:nvSpPr>
        <p:spPr>
          <a:xfrm>
            <a:off x="1842340" y="2017816"/>
            <a:ext cx="9350699" cy="4658214"/>
          </a:xfrm>
          <a:prstGeom prst="rect">
            <a:avLst/>
          </a:prstGeom>
        </p:spPr>
        <p:txBody>
          <a:bodyPr>
            <a:normAutofit fontScale="92500"/>
          </a:bodyPr>
          <a:lstStyle>
            <a:lvl1pPr marL="342900" indent="-342900" algn="l" defTabSz="457200" rtl="0" eaLnBrk="1" latinLnBrk="0" hangingPunct="1">
              <a:spcBef>
                <a:spcPts val="1000"/>
              </a:spcBef>
              <a:spcAft>
                <a:spcPts val="0"/>
              </a:spcAft>
              <a:buClr>
                <a:schemeClr val="bg2">
                  <a:lumMod val="40000"/>
                  <a:lumOff val="60000"/>
                </a:schemeClr>
              </a:buClr>
              <a:buSzPct val="80000"/>
              <a:buFontTx/>
              <a:buBlip>
                <a:blip r:embed="rId3"/>
              </a:buBlip>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SF NS Symbols Regular"/>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SF NS Symbols Regular"/>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SF NS Symbols Regular"/>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SF NS Symbols Regular"/>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lgn="just">
              <a:buNone/>
            </a:pPr>
            <a:endParaRPr lang="en-US" sz="2800" dirty="0">
              <a:solidFill>
                <a:schemeClr val="bg1"/>
              </a:solidFill>
            </a:endParaRPr>
          </a:p>
          <a:p>
            <a:pPr marL="0" indent="0" algn="just">
              <a:buNone/>
            </a:pPr>
            <a:r>
              <a:rPr lang="es-ES" sz="2600" dirty="0">
                <a:solidFill>
                  <a:srgbClr val="008080"/>
                </a:solidFill>
              </a:rPr>
              <a:t>Se alienta al personal a ofrecer formas de afecto apropiadas que respetan los límites físicos, emocionales y de comportamiento, incluidos, entre otros, los siguientes ejemplos:</a:t>
            </a:r>
          </a:p>
          <a:p>
            <a:pPr algn="just">
              <a:buFont typeface="Wingdings" panose="05000000000000000000" pitchFamily="2" charset="2"/>
              <a:buChar char="v"/>
            </a:pPr>
            <a:r>
              <a:rPr lang="es-ES" sz="2600" dirty="0">
                <a:solidFill>
                  <a:srgbClr val="008080"/>
                </a:solidFill>
              </a:rPr>
              <a:t>El “dame cinco” o saludos con puño</a:t>
            </a:r>
          </a:p>
          <a:p>
            <a:pPr algn="just">
              <a:buFont typeface="Wingdings" panose="05000000000000000000" pitchFamily="2" charset="2"/>
              <a:buChar char="v"/>
            </a:pPr>
            <a:r>
              <a:rPr lang="es-ES" sz="2600" dirty="0">
                <a:solidFill>
                  <a:srgbClr val="008080"/>
                </a:solidFill>
              </a:rPr>
              <a:t>El sostener las manos mientras se camina con niños      pequeños</a:t>
            </a:r>
          </a:p>
          <a:p>
            <a:pPr algn="just">
              <a:buFont typeface="Wingdings" panose="05000000000000000000" pitchFamily="2" charset="2"/>
              <a:buChar char="v"/>
            </a:pPr>
            <a:r>
              <a:rPr lang="es-ES" sz="2600" dirty="0">
                <a:solidFill>
                  <a:srgbClr val="008080"/>
                </a:solidFill>
              </a:rPr>
              <a:t>Breves toques de hombros, manos o brazos.</a:t>
            </a:r>
          </a:p>
          <a:p>
            <a:pPr algn="just">
              <a:buFont typeface="Wingdings" panose="05000000000000000000" pitchFamily="2" charset="2"/>
              <a:buChar char="v"/>
            </a:pPr>
            <a:r>
              <a:rPr lang="es-ES" sz="2600" dirty="0">
                <a:solidFill>
                  <a:srgbClr val="008080"/>
                </a:solidFill>
              </a:rPr>
              <a:t>"Imposición de manos …" bajo supervisión pastoral apropiada</a:t>
            </a:r>
          </a:p>
          <a:p>
            <a:pPr algn="just">
              <a:buFont typeface="Wingdings" panose="05000000000000000000" pitchFamily="2" charset="2"/>
              <a:buChar char="v"/>
            </a:pPr>
            <a:r>
              <a:rPr lang="es-ES" sz="2600" dirty="0">
                <a:solidFill>
                  <a:srgbClr val="008080"/>
                </a:solidFill>
              </a:rPr>
              <a:t>Breves abrazos y brazos alrededor de los hombros</a:t>
            </a:r>
          </a:p>
        </p:txBody>
      </p:sp>
    </p:spTree>
    <p:extLst>
      <p:ext uri="{BB962C8B-B14F-4D97-AF65-F5344CB8AC3E}">
        <p14:creationId xmlns:p14="http://schemas.microsoft.com/office/powerpoint/2010/main" val="1290852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C8DEE-1840-5344-BA75-B6C8A21B67E7}"/>
              </a:ext>
            </a:extLst>
          </p:cNvPr>
          <p:cNvSpPr>
            <a:spLocks noGrp="1"/>
          </p:cNvSpPr>
          <p:nvPr>
            <p:ph type="ctrTitle"/>
          </p:nvPr>
        </p:nvSpPr>
        <p:spPr>
          <a:xfrm>
            <a:off x="533400" y="1676400"/>
            <a:ext cx="11963400" cy="2819400"/>
          </a:xfrm>
        </p:spPr>
        <p:txBody>
          <a:bodyPr/>
          <a:lstStyle/>
          <a:p>
            <a:br>
              <a:rPr lang="es-ES" sz="5400" dirty="0"/>
            </a:br>
            <a:br>
              <a:rPr lang="es-ES" sz="5400" dirty="0"/>
            </a:br>
            <a:br>
              <a:rPr lang="es-ES" sz="5400" dirty="0"/>
            </a:br>
            <a:r>
              <a:rPr lang="es-ES" sz="5400" dirty="0"/>
              <a:t>CREANDO AMBIENTES SEGUROS</a:t>
            </a:r>
            <a:br>
              <a:rPr lang="es-ES" sz="5400" dirty="0"/>
            </a:br>
            <a:br>
              <a:rPr lang="es-ES" sz="5400" dirty="0"/>
            </a:br>
            <a:r>
              <a:rPr lang="es-ES" sz="5400" dirty="0"/>
              <a:t>Salvaguardando a los Hijos de Dios</a:t>
            </a:r>
            <a:br>
              <a:rPr lang="en-US" dirty="0"/>
            </a:br>
            <a:endParaRPr lang="en-US" sz="2000" dirty="0"/>
          </a:p>
        </p:txBody>
      </p:sp>
      <p:sp>
        <p:nvSpPr>
          <p:cNvPr id="3" name="Subtitle 2">
            <a:extLst>
              <a:ext uri="{FF2B5EF4-FFF2-40B4-BE49-F238E27FC236}">
                <a16:creationId xmlns:a16="http://schemas.microsoft.com/office/drawing/2014/main" id="{2BDB0A25-1FFE-DF4B-B22B-802A967C3AB6}"/>
              </a:ext>
            </a:extLst>
          </p:cNvPr>
          <p:cNvSpPr>
            <a:spLocks noGrp="1"/>
          </p:cNvSpPr>
          <p:nvPr>
            <p:ph type="subTitle" idx="1"/>
          </p:nvPr>
        </p:nvSpPr>
        <p:spPr>
          <a:xfrm>
            <a:off x="457200" y="914400"/>
            <a:ext cx="8825658" cy="861420"/>
          </a:xfrm>
        </p:spPr>
        <p:txBody>
          <a:bodyPr>
            <a:normAutofit/>
          </a:bodyPr>
          <a:lstStyle/>
          <a:p>
            <a:r>
              <a:rPr lang="es-ES" b="0" i="0" dirty="0">
                <a:solidFill>
                  <a:srgbClr val="008080"/>
                </a:solidFill>
                <a:effectLst/>
                <a:latin typeface="Arial" panose="020B0604020202020204" pitchFamily="34" charset="0"/>
              </a:rPr>
              <a:t>ministerios de bienestar y cuidado</a:t>
            </a:r>
            <a:endParaRPr lang="en-US" dirty="0">
              <a:solidFill>
                <a:srgbClr val="008080"/>
              </a:solidFill>
            </a:endParaRPr>
          </a:p>
        </p:txBody>
      </p:sp>
    </p:spTree>
    <p:extLst>
      <p:ext uri="{BB962C8B-B14F-4D97-AF65-F5344CB8AC3E}">
        <p14:creationId xmlns:p14="http://schemas.microsoft.com/office/powerpoint/2010/main" val="2315914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5F1F5-D60A-4FF1-9D5C-045A7F193F29}"/>
              </a:ext>
            </a:extLst>
          </p:cNvPr>
          <p:cNvSpPr>
            <a:spLocks noGrp="1"/>
          </p:cNvSpPr>
          <p:nvPr>
            <p:ph type="title"/>
          </p:nvPr>
        </p:nvSpPr>
        <p:spPr>
          <a:xfrm>
            <a:off x="1683170" y="76200"/>
            <a:ext cx="8825659" cy="1828799"/>
          </a:xfrm>
        </p:spPr>
        <p:txBody>
          <a:bodyPr/>
          <a:lstStyle/>
          <a:p>
            <a:pPr algn="ctr"/>
            <a:r>
              <a:rPr lang="es-ES" dirty="0"/>
              <a:t>COMPORTAMIENTO SEXUAL ENTRE NIÑOS / JÓVENES</a:t>
            </a:r>
            <a:endParaRPr lang="en-US" dirty="0"/>
          </a:p>
        </p:txBody>
      </p:sp>
      <p:sp>
        <p:nvSpPr>
          <p:cNvPr id="3" name="Text Placeholder 2">
            <a:extLst>
              <a:ext uri="{FF2B5EF4-FFF2-40B4-BE49-F238E27FC236}">
                <a16:creationId xmlns:a16="http://schemas.microsoft.com/office/drawing/2014/main" id="{81B67E1E-F26C-47B2-9550-0C7760EB442E}"/>
              </a:ext>
            </a:extLst>
          </p:cNvPr>
          <p:cNvSpPr>
            <a:spLocks noGrp="1"/>
          </p:cNvSpPr>
          <p:nvPr>
            <p:ph type="body" sz="half" idx="2"/>
          </p:nvPr>
        </p:nvSpPr>
        <p:spPr>
          <a:xfrm>
            <a:off x="228600" y="1828800"/>
            <a:ext cx="11734800" cy="4724400"/>
          </a:xfrm>
        </p:spPr>
        <p:txBody>
          <a:bodyPr>
            <a:normAutofit fontScale="77500" lnSpcReduction="20000"/>
          </a:bodyPr>
          <a:lstStyle/>
          <a:p>
            <a:pPr lvl="2"/>
            <a:endParaRPr lang="en-US" sz="2800" dirty="0">
              <a:solidFill>
                <a:schemeClr val="bg1"/>
              </a:solidFill>
            </a:endParaRPr>
          </a:p>
          <a:p>
            <a:pPr lvl="2"/>
            <a:r>
              <a:rPr lang="es-ES" sz="3100" dirty="0">
                <a:solidFill>
                  <a:schemeClr val="bg1"/>
                </a:solidFill>
              </a:rPr>
              <a:t>“Aunque no toda la actividad sexual entre niños o jóvenes es abuso, la actividad sexual de cualquier tipo entre niños o jóvenes no es apropiada en relación con actividades patrocinadas por la diócesis u organización, no importa dónde tome lugar. El personal debe intervenir para detener dicha actividad de un niño o joven e informarlo de inmediato como una violación de la política y es posible que deba informarlo como abuso.” </a:t>
            </a:r>
            <a:r>
              <a:rPr lang="es-ES" sz="2300" dirty="0">
                <a:solidFill>
                  <a:schemeClr val="bg1"/>
                </a:solidFill>
              </a:rPr>
              <a:t>p. 11 </a:t>
            </a:r>
          </a:p>
          <a:p>
            <a:pPr lvl="2"/>
            <a:endParaRPr lang="es-ES" sz="2100" dirty="0">
              <a:solidFill>
                <a:schemeClr val="bg1"/>
              </a:solidFill>
            </a:endParaRPr>
          </a:p>
          <a:p>
            <a:pPr marL="1257300" lvl="2" indent="-342900">
              <a:buFont typeface="Wingdings" panose="05000000000000000000" pitchFamily="2" charset="2"/>
              <a:buChar char="v"/>
            </a:pPr>
            <a:r>
              <a:rPr lang="es-ES" sz="2600" dirty="0">
                <a:solidFill>
                  <a:schemeClr val="bg1"/>
                </a:solidFill>
              </a:rPr>
              <a:t>Reconocer cuál es la curiosidad natural y cuál es dañina</a:t>
            </a:r>
          </a:p>
          <a:p>
            <a:pPr marL="1257300" lvl="2" indent="-342900">
              <a:buFont typeface="Wingdings" panose="05000000000000000000" pitchFamily="2" charset="2"/>
              <a:buChar char="v"/>
            </a:pPr>
            <a:r>
              <a:rPr lang="es-ES" sz="2600" dirty="0">
                <a:solidFill>
                  <a:schemeClr val="bg1"/>
                </a:solidFill>
              </a:rPr>
              <a:t>Tenga en cuenta los desequilibrios de poder, ej., niños mayores con niños más pequeños</a:t>
            </a:r>
          </a:p>
          <a:p>
            <a:pPr marL="1257300" lvl="2" indent="-342900">
              <a:buFont typeface="Wingdings" panose="05000000000000000000" pitchFamily="2" charset="2"/>
              <a:buChar char="v"/>
            </a:pPr>
            <a:r>
              <a:rPr lang="es-ES" sz="2600" dirty="0">
                <a:solidFill>
                  <a:schemeClr val="bg1"/>
                </a:solidFill>
              </a:rPr>
              <a:t>Tenga en cuenta los lugares donde es más probable que tenga lugar la actividad sexual</a:t>
            </a:r>
          </a:p>
          <a:p>
            <a:pPr marL="1257300" lvl="2" indent="-342900">
              <a:buFont typeface="Wingdings" panose="05000000000000000000" pitchFamily="2" charset="2"/>
              <a:buChar char="v"/>
            </a:pPr>
            <a:r>
              <a:rPr kumimoji="0" lang="en-US" sz="2600" b="0" i="0" u="none" strike="noStrike" kern="1200" cap="none" spc="0" normalizeH="0" baseline="0" noProof="0" dirty="0" err="1">
                <a:ln>
                  <a:noFill/>
                </a:ln>
                <a:solidFill>
                  <a:prstClr val="black"/>
                </a:solidFill>
                <a:effectLst/>
                <a:uLnTx/>
                <a:uFillTx/>
                <a:latin typeface="Arial" panose="020B0604020202020204"/>
                <a:ea typeface="+mj-ea"/>
                <a:cs typeface="+mj-cs"/>
              </a:rPr>
              <a:t>Recursos</a:t>
            </a:r>
            <a:r>
              <a:rPr kumimoji="0" lang="en-US" sz="2600" b="0" i="0" u="none" strike="noStrike" kern="1200" cap="none" spc="0" normalizeH="0" baseline="0" noProof="0" dirty="0">
                <a:ln>
                  <a:noFill/>
                </a:ln>
                <a:solidFill>
                  <a:prstClr val="black"/>
                </a:solidFill>
                <a:effectLst/>
                <a:uLnTx/>
                <a:uFillTx/>
                <a:latin typeface="Arial" panose="020B0604020202020204"/>
                <a:ea typeface="+mj-ea"/>
                <a:cs typeface="+mj-cs"/>
              </a:rPr>
              <a:t>: </a:t>
            </a:r>
            <a:r>
              <a:rPr kumimoji="0" lang="en-US" sz="2600" b="1" i="0" u="none" strike="noStrike" kern="1200" cap="none" spc="0" normalizeH="0" baseline="0" noProof="0" dirty="0">
                <a:ln>
                  <a:noFill/>
                </a:ln>
                <a:solidFill>
                  <a:prstClr val="white"/>
                </a:solidFill>
                <a:effectLst/>
                <a:uLnTx/>
                <a:uFillTx/>
                <a:latin typeface="Arial" panose="020B0604020202020204"/>
                <a:ea typeface="+mj-ea"/>
                <a:cs typeface="+mj-cs"/>
                <a:hlinkClick r:id="rId3"/>
              </a:rPr>
              <a:t>www.epicenter.org/safeguarding-trainers-corner/</a:t>
            </a:r>
            <a:endParaRPr kumimoji="0" lang="en-US" sz="2600" b="0" i="0" u="none" strike="noStrike" kern="1200" cap="none" spc="0" normalizeH="0" baseline="0" noProof="0" dirty="0">
              <a:ln>
                <a:noFill/>
              </a:ln>
              <a:solidFill>
                <a:prstClr val="black"/>
              </a:solidFill>
              <a:effectLst/>
              <a:uLnTx/>
              <a:uFillTx/>
              <a:latin typeface="Arial" panose="020B0604020202020204"/>
              <a:ea typeface="+mj-ea"/>
              <a:cs typeface="+mj-cs"/>
            </a:endParaRPr>
          </a:p>
          <a:p>
            <a:pPr marL="1485900" lvl="2" indent="-571500">
              <a:buFont typeface="Wingdings" panose="05000000000000000000" pitchFamily="2" charset="2"/>
              <a:buChar char="v"/>
            </a:pPr>
            <a:endParaRPr lang="en-US" sz="3200" dirty="0">
              <a:solidFill>
                <a:schemeClr val="bg1"/>
              </a:solidFill>
            </a:endParaRPr>
          </a:p>
          <a:p>
            <a:pPr lvl="3"/>
            <a:endParaRPr lang="en-US" sz="3200" dirty="0">
              <a:solidFill>
                <a:schemeClr val="bg1"/>
              </a:solidFill>
            </a:endParaRPr>
          </a:p>
          <a:p>
            <a:endParaRPr lang="en-US" sz="3200" dirty="0"/>
          </a:p>
        </p:txBody>
      </p:sp>
      <p:sp>
        <p:nvSpPr>
          <p:cNvPr id="4" name="Slide Number Placeholder 3">
            <a:extLst>
              <a:ext uri="{FF2B5EF4-FFF2-40B4-BE49-F238E27FC236}">
                <a16:creationId xmlns:a16="http://schemas.microsoft.com/office/drawing/2014/main" id="{7800F672-5D83-444A-B2E1-5E9E96F9FDE8}"/>
              </a:ext>
            </a:extLst>
          </p:cNvPr>
          <p:cNvSpPr>
            <a:spLocks noGrp="1"/>
          </p:cNvSpPr>
          <p:nvPr>
            <p:ph type="sldNum" sz="quarter" idx="12"/>
          </p:nvPr>
        </p:nvSpPr>
        <p:spPr/>
        <p:txBody>
          <a:bodyPr/>
          <a:lstStyle/>
          <a:p>
            <a:fld id="{D57F1E4F-1CFF-5643-939E-02111984F565}" type="slidenum">
              <a:rPr lang="en-US" smtClean="0"/>
              <a:t>20</a:t>
            </a:fld>
            <a:endParaRPr lang="en-US" dirty="0"/>
          </a:p>
        </p:txBody>
      </p:sp>
    </p:spTree>
    <p:extLst>
      <p:ext uri="{BB962C8B-B14F-4D97-AF65-F5344CB8AC3E}">
        <p14:creationId xmlns:p14="http://schemas.microsoft.com/office/powerpoint/2010/main" val="404409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6902A-EEA6-46E3-A1B6-4A50429D550D}"/>
              </a:ext>
            </a:extLst>
          </p:cNvPr>
          <p:cNvSpPr>
            <a:spLocks noGrp="1"/>
          </p:cNvSpPr>
          <p:nvPr>
            <p:ph type="title"/>
          </p:nvPr>
        </p:nvSpPr>
        <p:spPr>
          <a:xfrm>
            <a:off x="1154954" y="838200"/>
            <a:ext cx="9741646" cy="2590800"/>
          </a:xfrm>
        </p:spPr>
        <p:txBody>
          <a:bodyPr/>
          <a:lstStyle/>
          <a:p>
            <a:r>
              <a:rPr lang="es-ES" dirty="0"/>
              <a:t>I KNOW: ENSEÑAR A LOS NIÑOS  A MANTENERSE SEGUROS</a:t>
            </a:r>
            <a:endParaRPr lang="en-US" dirty="0"/>
          </a:p>
        </p:txBody>
      </p:sp>
      <p:sp>
        <p:nvSpPr>
          <p:cNvPr id="3" name="Text Placeholder 2">
            <a:extLst>
              <a:ext uri="{FF2B5EF4-FFF2-40B4-BE49-F238E27FC236}">
                <a16:creationId xmlns:a16="http://schemas.microsoft.com/office/drawing/2014/main" id="{4BE5F5AC-E6C2-4A1F-BF98-87D2C119F874}"/>
              </a:ext>
            </a:extLst>
          </p:cNvPr>
          <p:cNvSpPr>
            <a:spLocks noGrp="1"/>
          </p:cNvSpPr>
          <p:nvPr>
            <p:ph type="body" sz="half" idx="2"/>
          </p:nvPr>
        </p:nvSpPr>
        <p:spPr>
          <a:xfrm>
            <a:off x="1295400" y="2133600"/>
            <a:ext cx="9906000" cy="2057400"/>
          </a:xfrm>
        </p:spPr>
        <p:txBody>
          <a:bodyPr>
            <a:normAutofit/>
          </a:bodyPr>
          <a:lstStyle/>
          <a:p>
            <a:r>
              <a:rPr lang="es-ES" sz="2600" dirty="0">
                <a:solidFill>
                  <a:srgbClr val="008080"/>
                </a:solidFill>
              </a:rPr>
              <a:t>La serie "I KNOW!" es un plan de estudios en línea diseñado para orientar a los niños y jóvenes para que se mantengan seguros:</a:t>
            </a:r>
            <a:r>
              <a:rPr lang="es-ES" sz="2600" dirty="0">
                <a:solidFill>
                  <a:schemeClr val="bg1"/>
                </a:solidFill>
              </a:rPr>
              <a:t> </a:t>
            </a:r>
            <a:r>
              <a:rPr lang="es-ES" sz="2600" dirty="0">
                <a:solidFill>
                  <a:schemeClr val="bg1"/>
                </a:solidFill>
                <a:hlinkClick r:id="rId3"/>
              </a:rPr>
              <a:t>www.epicenter.org/i-know/</a:t>
            </a:r>
            <a:r>
              <a:rPr lang="es-ES" sz="2600" dirty="0">
                <a:solidFill>
                  <a:schemeClr val="bg1"/>
                </a:solidFill>
              </a:rPr>
              <a:t> </a:t>
            </a:r>
          </a:p>
          <a:p>
            <a:endParaRPr lang="en-US" sz="2800" dirty="0">
              <a:solidFill>
                <a:schemeClr val="bg1"/>
              </a:solidFill>
            </a:endParaRPr>
          </a:p>
        </p:txBody>
      </p:sp>
      <p:sp>
        <p:nvSpPr>
          <p:cNvPr id="4" name="Slide Number Placeholder 3">
            <a:extLst>
              <a:ext uri="{FF2B5EF4-FFF2-40B4-BE49-F238E27FC236}">
                <a16:creationId xmlns:a16="http://schemas.microsoft.com/office/drawing/2014/main" id="{63A77C27-6594-4FBC-B846-7C2CAEBB9398}"/>
              </a:ext>
            </a:extLst>
          </p:cNvPr>
          <p:cNvSpPr>
            <a:spLocks noGrp="1"/>
          </p:cNvSpPr>
          <p:nvPr>
            <p:ph type="sldNum" sz="quarter" idx="12"/>
          </p:nvPr>
        </p:nvSpPr>
        <p:spPr/>
        <p:txBody>
          <a:bodyPr/>
          <a:lstStyle/>
          <a:p>
            <a:fld id="{D57F1E4F-1CFF-5643-939E-02111984F565}" type="slidenum">
              <a:rPr lang="en-US" smtClean="0"/>
              <a:t>21</a:t>
            </a:fld>
            <a:endParaRPr lang="en-US" dirty="0"/>
          </a:p>
        </p:txBody>
      </p:sp>
      <p:pic>
        <p:nvPicPr>
          <p:cNvPr id="6" name="Picture 5">
            <a:extLst>
              <a:ext uri="{FF2B5EF4-FFF2-40B4-BE49-F238E27FC236}">
                <a16:creationId xmlns:a16="http://schemas.microsoft.com/office/drawing/2014/main" id="{B8E34D0D-00AA-41D9-AED3-D5F14441FD04}"/>
              </a:ext>
            </a:extLst>
          </p:cNvPr>
          <p:cNvPicPr>
            <a:picLocks noChangeAspect="1"/>
          </p:cNvPicPr>
          <p:nvPr/>
        </p:nvPicPr>
        <p:blipFill>
          <a:blip r:embed="rId4"/>
          <a:stretch>
            <a:fillRect/>
          </a:stretch>
        </p:blipFill>
        <p:spPr>
          <a:xfrm>
            <a:off x="5562600" y="3124200"/>
            <a:ext cx="6248942" cy="3577230"/>
          </a:xfrm>
          <a:prstGeom prst="rect">
            <a:avLst/>
          </a:prstGeom>
        </p:spPr>
      </p:pic>
    </p:spTree>
    <p:extLst>
      <p:ext uri="{BB962C8B-B14F-4D97-AF65-F5344CB8AC3E}">
        <p14:creationId xmlns:p14="http://schemas.microsoft.com/office/powerpoint/2010/main" val="1572508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44C41-354D-476C-92D6-A8438F4737ED}"/>
              </a:ext>
            </a:extLst>
          </p:cNvPr>
          <p:cNvSpPr>
            <a:spLocks noGrp="1"/>
          </p:cNvSpPr>
          <p:nvPr>
            <p:ph type="title"/>
          </p:nvPr>
        </p:nvSpPr>
        <p:spPr/>
        <p:txBody>
          <a:bodyPr/>
          <a:lstStyle/>
          <a:p>
            <a:r>
              <a:rPr lang="en-US" sz="4800" dirty="0"/>
              <a:t> ¿QUÉ ES EL ACOSO?</a:t>
            </a:r>
          </a:p>
        </p:txBody>
      </p:sp>
      <p:sp>
        <p:nvSpPr>
          <p:cNvPr id="3" name="Content Placeholder 2">
            <a:extLst>
              <a:ext uri="{FF2B5EF4-FFF2-40B4-BE49-F238E27FC236}">
                <a16:creationId xmlns:a16="http://schemas.microsoft.com/office/drawing/2014/main" id="{6806F039-F1A8-4244-9F9C-1D2349D0DA3E}"/>
              </a:ext>
            </a:extLst>
          </p:cNvPr>
          <p:cNvSpPr>
            <a:spLocks noGrp="1"/>
          </p:cNvSpPr>
          <p:nvPr>
            <p:ph idx="1"/>
          </p:nvPr>
        </p:nvSpPr>
        <p:spPr>
          <a:xfrm>
            <a:off x="1523018" y="1447800"/>
            <a:ext cx="9983182" cy="4800599"/>
          </a:xfrm>
        </p:spPr>
        <p:txBody>
          <a:bodyPr/>
          <a:lstStyle/>
          <a:p>
            <a:pPr>
              <a:buFont typeface="Wingdings" panose="05000000000000000000" pitchFamily="2" charset="2"/>
              <a:buChar char="v"/>
            </a:pPr>
            <a:r>
              <a:rPr lang="es-ES" sz="2600" dirty="0">
                <a:solidFill>
                  <a:srgbClr val="008080"/>
                </a:solidFill>
              </a:rPr>
              <a:t>	¿Cuál es la diferencia entre bromear y el acoso?</a:t>
            </a:r>
          </a:p>
          <a:p>
            <a:pPr>
              <a:buFont typeface="Wingdings" panose="05000000000000000000" pitchFamily="2" charset="2"/>
              <a:buChar char="v"/>
            </a:pPr>
            <a:r>
              <a:rPr lang="es-ES" sz="2600" dirty="0">
                <a:solidFill>
                  <a:srgbClr val="008080"/>
                </a:solidFill>
              </a:rPr>
              <a:t>	¿Cómo se ve el acoso?</a:t>
            </a:r>
          </a:p>
          <a:p>
            <a:pPr>
              <a:buFont typeface="Wingdings" panose="05000000000000000000" pitchFamily="2" charset="2"/>
              <a:buChar char="v"/>
            </a:pPr>
            <a:r>
              <a:rPr lang="es-ES" sz="2600" dirty="0">
                <a:solidFill>
                  <a:srgbClr val="008080"/>
                </a:solidFill>
              </a:rPr>
              <a:t>	¿Quién es vulnerable a ser acosado?</a:t>
            </a:r>
          </a:p>
          <a:p>
            <a:pPr>
              <a:buFont typeface="Wingdings" panose="05000000000000000000" pitchFamily="2" charset="2"/>
              <a:buChar char="v"/>
            </a:pPr>
            <a:r>
              <a:rPr lang="es-ES" sz="2600" dirty="0">
                <a:solidFill>
                  <a:srgbClr val="008080"/>
                </a:solidFill>
              </a:rPr>
              <a:t>	¿Adónde toma lugar con frecuencia el acoso?</a:t>
            </a:r>
          </a:p>
          <a:p>
            <a:pPr>
              <a:buFont typeface="Wingdings" panose="05000000000000000000" pitchFamily="2" charset="2"/>
              <a:buChar char="v"/>
            </a:pPr>
            <a:r>
              <a:rPr lang="es-ES" sz="2600" dirty="0">
                <a:solidFill>
                  <a:srgbClr val="008080"/>
                </a:solidFill>
              </a:rPr>
              <a:t>	¿Por qué es tan preocupante el acoso?</a:t>
            </a:r>
          </a:p>
          <a:p>
            <a:pPr>
              <a:buFont typeface="Wingdings" panose="05000000000000000000" pitchFamily="2" charset="2"/>
              <a:buChar char="v"/>
            </a:pPr>
            <a:r>
              <a:rPr lang="es-ES" sz="2600" dirty="0">
                <a:solidFill>
                  <a:srgbClr val="008080"/>
                </a:solidFill>
              </a:rPr>
              <a:t>  Recursos: </a:t>
            </a:r>
            <a:r>
              <a:rPr lang="es-ES" sz="2600" dirty="0">
                <a:solidFill>
                  <a:srgbClr val="008080"/>
                </a:solidFill>
                <a:hlinkClick r:id="rId3">
                  <a:extLst>
                    <a:ext uri="{A12FA001-AC4F-418D-AE19-62706E023703}">
                      <ahyp:hlinkClr xmlns:ahyp="http://schemas.microsoft.com/office/drawing/2018/hyperlinkcolor" val="tx"/>
                    </a:ext>
                  </a:extLst>
                </a:hlinkClick>
              </a:rPr>
              <a:t>www.epicenter.org/safeguarding-trainers-corner/</a:t>
            </a:r>
            <a:endParaRPr lang="es-ES" sz="2600" dirty="0">
              <a:solidFill>
                <a:srgbClr val="008080"/>
              </a:solidFill>
            </a:endParaRPr>
          </a:p>
          <a:p>
            <a:pPr>
              <a:buFont typeface="Wingdings" panose="05000000000000000000" pitchFamily="2" charset="2"/>
              <a:buChar char="v"/>
            </a:pPr>
            <a:endParaRPr lang="es-ES" sz="2800" dirty="0">
              <a:solidFill>
                <a:srgbClr val="008080"/>
              </a:solidFill>
            </a:endParaRPr>
          </a:p>
          <a:p>
            <a:pPr>
              <a:buFont typeface="Wingdings" panose="05000000000000000000" pitchFamily="2" charset="2"/>
              <a:buChar char="v"/>
            </a:pPr>
            <a:endParaRPr lang="es-ES" sz="2800" dirty="0">
              <a:solidFill>
                <a:srgbClr val="008080"/>
              </a:solidFill>
            </a:endParaRPr>
          </a:p>
          <a:p>
            <a:pPr marL="0" indent="0">
              <a:buNone/>
            </a:pPr>
            <a:endParaRPr lang="en-US" dirty="0"/>
          </a:p>
        </p:txBody>
      </p:sp>
      <p:sp>
        <p:nvSpPr>
          <p:cNvPr id="4" name="Slide Number Placeholder 3">
            <a:extLst>
              <a:ext uri="{FF2B5EF4-FFF2-40B4-BE49-F238E27FC236}">
                <a16:creationId xmlns:a16="http://schemas.microsoft.com/office/drawing/2014/main" id="{53FF3B70-A813-4DF1-A2B8-A6F4F5641340}"/>
              </a:ext>
            </a:extLst>
          </p:cNvPr>
          <p:cNvSpPr>
            <a:spLocks noGrp="1"/>
          </p:cNvSpPr>
          <p:nvPr>
            <p:ph type="sldNum" sz="quarter" idx="12"/>
          </p:nvPr>
        </p:nvSpPr>
        <p:spPr/>
        <p:txBody>
          <a:bodyPr/>
          <a:lstStyle/>
          <a:p>
            <a:fld id="{D57F1E4F-1CFF-5643-939E-02111984F565}" type="slidenum">
              <a:rPr lang="en-US" smtClean="0"/>
              <a:t>22</a:t>
            </a:fld>
            <a:endParaRPr lang="en-US" dirty="0"/>
          </a:p>
        </p:txBody>
      </p:sp>
      <p:pic>
        <p:nvPicPr>
          <p:cNvPr id="6" name="Picture 5">
            <a:extLst>
              <a:ext uri="{FF2B5EF4-FFF2-40B4-BE49-F238E27FC236}">
                <a16:creationId xmlns:a16="http://schemas.microsoft.com/office/drawing/2014/main" id="{CFE9D90F-C86E-475D-BC5E-BAC70D107E0A}"/>
              </a:ext>
            </a:extLst>
          </p:cNvPr>
          <p:cNvPicPr>
            <a:picLocks noChangeAspect="1"/>
          </p:cNvPicPr>
          <p:nvPr/>
        </p:nvPicPr>
        <p:blipFill>
          <a:blip r:embed="rId4"/>
          <a:stretch>
            <a:fillRect/>
          </a:stretch>
        </p:blipFill>
        <p:spPr>
          <a:xfrm>
            <a:off x="5750472" y="4597665"/>
            <a:ext cx="6248942" cy="2260335"/>
          </a:xfrm>
          <a:prstGeom prst="rect">
            <a:avLst/>
          </a:prstGeom>
        </p:spPr>
      </p:pic>
    </p:spTree>
    <p:extLst>
      <p:ext uri="{BB962C8B-B14F-4D97-AF65-F5344CB8AC3E}">
        <p14:creationId xmlns:p14="http://schemas.microsoft.com/office/powerpoint/2010/main" val="831389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9FD75-9848-4F9D-8016-ECA7645F185B}"/>
              </a:ext>
            </a:extLst>
          </p:cNvPr>
          <p:cNvSpPr>
            <a:spLocks noGrp="1"/>
          </p:cNvSpPr>
          <p:nvPr>
            <p:ph type="title"/>
          </p:nvPr>
        </p:nvSpPr>
        <p:spPr>
          <a:xfrm>
            <a:off x="1219201" y="949657"/>
            <a:ext cx="9488490" cy="914400"/>
          </a:xfrm>
        </p:spPr>
        <p:txBody>
          <a:bodyPr/>
          <a:lstStyle/>
          <a:p>
            <a:r>
              <a:rPr lang="es-ES" dirty="0"/>
              <a:t>CONOZCAN LAS SEÑALES DE ADVERTENCIA </a:t>
            </a:r>
            <a:r>
              <a:rPr lang="es-ES" sz="3600" dirty="0"/>
              <a:t>(que el abuso ya pudo haber pasado):</a:t>
            </a:r>
            <a:br>
              <a:rPr lang="es-ES" sz="3600" dirty="0"/>
            </a:br>
            <a:endParaRPr lang="en-US" sz="3600" dirty="0"/>
          </a:p>
        </p:txBody>
      </p:sp>
      <p:sp>
        <p:nvSpPr>
          <p:cNvPr id="3" name="Text Placeholder 2">
            <a:extLst>
              <a:ext uri="{FF2B5EF4-FFF2-40B4-BE49-F238E27FC236}">
                <a16:creationId xmlns:a16="http://schemas.microsoft.com/office/drawing/2014/main" id="{E6465149-34C6-4F34-AEAC-540CD74858AB}"/>
              </a:ext>
            </a:extLst>
          </p:cNvPr>
          <p:cNvSpPr>
            <a:spLocks noGrp="1"/>
          </p:cNvSpPr>
          <p:nvPr>
            <p:ph type="body" sz="half" idx="2"/>
          </p:nvPr>
        </p:nvSpPr>
        <p:spPr>
          <a:xfrm>
            <a:off x="1600200" y="2631744"/>
            <a:ext cx="8825659" cy="3159455"/>
          </a:xfrm>
        </p:spPr>
        <p:txBody>
          <a:bodyPr>
            <a:normAutofit fontScale="92500" lnSpcReduction="10000"/>
          </a:bodyPr>
          <a:lstStyle/>
          <a:p>
            <a:pPr marL="571500" indent="-571500">
              <a:buFont typeface="Arial" panose="020B0604020202020204" pitchFamily="34" charset="0"/>
              <a:buChar char="•"/>
            </a:pPr>
            <a:endParaRPr lang="en-US" sz="3800" dirty="0">
              <a:solidFill>
                <a:srgbClr val="008080"/>
              </a:solidFill>
            </a:endParaRPr>
          </a:p>
          <a:p>
            <a:pPr marL="571500" indent="-571500">
              <a:buFont typeface="Arial" panose="020B0604020202020204" pitchFamily="34" charset="0"/>
              <a:buChar char="•"/>
            </a:pPr>
            <a:endParaRPr lang="en-US" sz="3800" dirty="0">
              <a:solidFill>
                <a:srgbClr val="008080"/>
              </a:solidFill>
            </a:endParaRPr>
          </a:p>
          <a:p>
            <a:pPr marL="571500" indent="-571500">
              <a:buFont typeface="Wingdings" panose="05000000000000000000" pitchFamily="2" charset="2"/>
              <a:buChar char="v"/>
            </a:pPr>
            <a:r>
              <a:rPr lang="en-US" sz="3800" dirty="0" err="1">
                <a:solidFill>
                  <a:srgbClr val="008080"/>
                </a:solidFill>
              </a:rPr>
              <a:t>Físicas</a:t>
            </a:r>
            <a:endParaRPr lang="en-US" sz="3800" dirty="0">
              <a:solidFill>
                <a:srgbClr val="008080"/>
              </a:solidFill>
            </a:endParaRPr>
          </a:p>
          <a:p>
            <a:pPr marL="571500" indent="-571500">
              <a:buFont typeface="Wingdings" panose="05000000000000000000" pitchFamily="2" charset="2"/>
              <a:buChar char="v"/>
            </a:pPr>
            <a:r>
              <a:rPr lang="en-US" sz="3800" dirty="0" err="1">
                <a:solidFill>
                  <a:srgbClr val="008080"/>
                </a:solidFill>
              </a:rPr>
              <a:t>Conducta</a:t>
            </a:r>
            <a:endParaRPr lang="en-US" sz="3800" dirty="0">
              <a:solidFill>
                <a:srgbClr val="008080"/>
              </a:solidFill>
            </a:endParaRPr>
          </a:p>
          <a:p>
            <a:pPr marL="571500" indent="-571500">
              <a:buFont typeface="Wingdings" panose="05000000000000000000" pitchFamily="2" charset="2"/>
              <a:buChar char="v"/>
            </a:pPr>
            <a:r>
              <a:rPr lang="en-US" sz="3800" dirty="0" err="1">
                <a:solidFill>
                  <a:srgbClr val="008080"/>
                </a:solidFill>
              </a:rPr>
              <a:t>Emocionales</a:t>
            </a:r>
            <a:endParaRPr lang="en-US" sz="3800" dirty="0">
              <a:solidFill>
                <a:srgbClr val="008080"/>
              </a:solidFill>
            </a:endParaRPr>
          </a:p>
          <a:p>
            <a:endParaRPr lang="en-US" dirty="0"/>
          </a:p>
        </p:txBody>
      </p:sp>
      <p:sp>
        <p:nvSpPr>
          <p:cNvPr id="4" name="Slide Number Placeholder 3">
            <a:extLst>
              <a:ext uri="{FF2B5EF4-FFF2-40B4-BE49-F238E27FC236}">
                <a16:creationId xmlns:a16="http://schemas.microsoft.com/office/drawing/2014/main" id="{0297FB66-8F1F-46CF-B0BA-473C1C593C0D}"/>
              </a:ext>
            </a:extLst>
          </p:cNvPr>
          <p:cNvSpPr>
            <a:spLocks noGrp="1"/>
          </p:cNvSpPr>
          <p:nvPr>
            <p:ph type="sldNum" sz="quarter" idx="12"/>
          </p:nvPr>
        </p:nvSpPr>
        <p:spPr/>
        <p:txBody>
          <a:bodyPr/>
          <a:lstStyle/>
          <a:p>
            <a:fld id="{D57F1E4F-1CFF-5643-939E-02111984F565}" type="slidenum">
              <a:rPr lang="en-US" smtClean="0"/>
              <a:t>23</a:t>
            </a:fld>
            <a:endParaRPr lang="en-US" dirty="0"/>
          </a:p>
        </p:txBody>
      </p:sp>
    </p:spTree>
    <p:extLst>
      <p:ext uri="{BB962C8B-B14F-4D97-AF65-F5344CB8AC3E}">
        <p14:creationId xmlns:p14="http://schemas.microsoft.com/office/powerpoint/2010/main" val="2006411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DA0F7-EE04-4FC0-8B5D-61DD197C9316}"/>
              </a:ext>
            </a:extLst>
          </p:cNvPr>
          <p:cNvSpPr>
            <a:spLocks noGrp="1"/>
          </p:cNvSpPr>
          <p:nvPr>
            <p:ph type="title"/>
          </p:nvPr>
        </p:nvSpPr>
        <p:spPr>
          <a:xfrm>
            <a:off x="1319632" y="917178"/>
            <a:ext cx="9552736" cy="1143000"/>
          </a:xfrm>
        </p:spPr>
        <p:txBody>
          <a:bodyPr/>
          <a:lstStyle/>
          <a:p>
            <a:r>
              <a:rPr lang="en-US" dirty="0"/>
              <a:t>SEÑALES FÍSICAS</a:t>
            </a:r>
          </a:p>
        </p:txBody>
      </p:sp>
      <p:sp>
        <p:nvSpPr>
          <p:cNvPr id="3" name="Text Placeholder 2">
            <a:extLst>
              <a:ext uri="{FF2B5EF4-FFF2-40B4-BE49-F238E27FC236}">
                <a16:creationId xmlns:a16="http://schemas.microsoft.com/office/drawing/2014/main" id="{0DF709F2-C49C-49B3-8A25-B44A6F6DA5E1}"/>
              </a:ext>
            </a:extLst>
          </p:cNvPr>
          <p:cNvSpPr>
            <a:spLocks noGrp="1"/>
          </p:cNvSpPr>
          <p:nvPr>
            <p:ph type="body" sz="half" idx="2"/>
          </p:nvPr>
        </p:nvSpPr>
        <p:spPr>
          <a:xfrm>
            <a:off x="1981200" y="1981200"/>
            <a:ext cx="9145589" cy="4114800"/>
          </a:xfrm>
        </p:spPr>
        <p:txBody>
          <a:bodyPr>
            <a:normAutofit fontScale="92500" lnSpcReduction="10000"/>
          </a:bodyPr>
          <a:lstStyle/>
          <a:p>
            <a:pPr marL="342900" indent="-342900">
              <a:buFont typeface="Wingdings" panose="05000000000000000000" pitchFamily="2" charset="2"/>
              <a:buChar char="v"/>
            </a:pPr>
            <a:endParaRPr lang="es-ES" sz="2400" dirty="0">
              <a:solidFill>
                <a:srgbClr val="008080"/>
              </a:solidFill>
            </a:endParaRPr>
          </a:p>
          <a:p>
            <a:pPr marL="342900" indent="-342900">
              <a:buFont typeface="Wingdings" panose="05000000000000000000" pitchFamily="2" charset="2"/>
              <a:buChar char="v"/>
            </a:pPr>
            <a:r>
              <a:rPr lang="es-ES" sz="2600" dirty="0">
                <a:solidFill>
                  <a:srgbClr val="008080"/>
                </a:solidFill>
              </a:rPr>
              <a:t>Dolores de cabeza frecuentes, dolores de estómago</a:t>
            </a:r>
          </a:p>
          <a:p>
            <a:pPr marL="342900" indent="-342900">
              <a:buFont typeface="Wingdings" panose="05000000000000000000" pitchFamily="2" charset="2"/>
              <a:buChar char="v"/>
            </a:pPr>
            <a:r>
              <a:rPr lang="es-ES" sz="2600" dirty="0">
                <a:solidFill>
                  <a:srgbClr val="008080"/>
                </a:solidFill>
              </a:rPr>
              <a:t>Interrupciones del sueno</a:t>
            </a:r>
          </a:p>
          <a:p>
            <a:pPr marL="342900" indent="-342900">
              <a:buFont typeface="Wingdings" panose="05000000000000000000" pitchFamily="2" charset="2"/>
              <a:buChar char="v"/>
            </a:pPr>
            <a:r>
              <a:rPr lang="es-ES" sz="2600" dirty="0">
                <a:solidFill>
                  <a:srgbClr val="008080"/>
                </a:solidFill>
              </a:rPr>
              <a:t>Bajar o subir de peso</a:t>
            </a:r>
          </a:p>
          <a:p>
            <a:pPr marL="342900" indent="-342900">
              <a:buFont typeface="Wingdings" panose="05000000000000000000" pitchFamily="2" charset="2"/>
              <a:buChar char="v"/>
            </a:pPr>
            <a:r>
              <a:rPr lang="es-ES" sz="2600" dirty="0">
                <a:solidFill>
                  <a:srgbClr val="008080"/>
                </a:solidFill>
              </a:rPr>
              <a:t>Dolor en el área genital</a:t>
            </a:r>
          </a:p>
          <a:p>
            <a:pPr marL="342900" indent="-342900">
              <a:buFont typeface="Wingdings" panose="05000000000000000000" pitchFamily="2" charset="2"/>
              <a:buChar char="v"/>
            </a:pPr>
            <a:r>
              <a:rPr lang="es-ES" sz="2600" dirty="0">
                <a:solidFill>
                  <a:srgbClr val="008080"/>
                </a:solidFill>
              </a:rPr>
              <a:t>Dificultad al caminar o sentarse</a:t>
            </a:r>
          </a:p>
          <a:p>
            <a:pPr marL="342900" indent="-342900">
              <a:buFont typeface="Wingdings" panose="05000000000000000000" pitchFamily="2" charset="2"/>
              <a:buChar char="v"/>
            </a:pPr>
            <a:r>
              <a:rPr lang="es-ES" sz="2600" dirty="0">
                <a:solidFill>
                  <a:srgbClr val="008080"/>
                </a:solidFill>
              </a:rPr>
              <a:t>Infecciones de la vejiga o vagina</a:t>
            </a:r>
          </a:p>
          <a:p>
            <a:pPr marL="342900" indent="-342900">
              <a:buFont typeface="Wingdings" panose="05000000000000000000" pitchFamily="2" charset="2"/>
              <a:buChar char="v"/>
            </a:pPr>
            <a:r>
              <a:rPr lang="es-ES" sz="2600" dirty="0">
                <a:solidFill>
                  <a:srgbClr val="008080"/>
                </a:solidFill>
              </a:rPr>
              <a:t>Moretones</a:t>
            </a:r>
          </a:p>
          <a:p>
            <a:pPr marL="342900" indent="-342900">
              <a:buFont typeface="Wingdings" panose="05000000000000000000" pitchFamily="2" charset="2"/>
              <a:buChar char="v"/>
            </a:pPr>
            <a:r>
              <a:rPr lang="es-ES" sz="2600" dirty="0">
                <a:solidFill>
                  <a:srgbClr val="008080"/>
                </a:solidFill>
              </a:rPr>
              <a:t>Embarazo</a:t>
            </a:r>
          </a:p>
          <a:p>
            <a:endParaRPr lang="en-US" dirty="0"/>
          </a:p>
        </p:txBody>
      </p:sp>
      <p:sp>
        <p:nvSpPr>
          <p:cNvPr id="4" name="Slide Number Placeholder 3">
            <a:extLst>
              <a:ext uri="{FF2B5EF4-FFF2-40B4-BE49-F238E27FC236}">
                <a16:creationId xmlns:a16="http://schemas.microsoft.com/office/drawing/2014/main" id="{D9F0DF38-9AFF-4C77-B494-91BABEB80374}"/>
              </a:ext>
            </a:extLst>
          </p:cNvPr>
          <p:cNvSpPr>
            <a:spLocks noGrp="1"/>
          </p:cNvSpPr>
          <p:nvPr>
            <p:ph type="sldNum" sz="quarter" idx="12"/>
          </p:nvPr>
        </p:nvSpPr>
        <p:spPr/>
        <p:txBody>
          <a:bodyPr/>
          <a:lstStyle/>
          <a:p>
            <a:fld id="{D57F1E4F-1CFF-5643-939E-02111984F565}" type="slidenum">
              <a:rPr lang="en-US" smtClean="0"/>
              <a:t>24</a:t>
            </a:fld>
            <a:endParaRPr lang="en-US" dirty="0"/>
          </a:p>
        </p:txBody>
      </p:sp>
    </p:spTree>
    <p:extLst>
      <p:ext uri="{BB962C8B-B14F-4D97-AF65-F5344CB8AC3E}">
        <p14:creationId xmlns:p14="http://schemas.microsoft.com/office/powerpoint/2010/main" val="36455398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DA0F7-EE04-4FC0-8B5D-61DD197C9316}"/>
              </a:ext>
            </a:extLst>
          </p:cNvPr>
          <p:cNvSpPr>
            <a:spLocks noGrp="1"/>
          </p:cNvSpPr>
          <p:nvPr>
            <p:ph type="title"/>
          </p:nvPr>
        </p:nvSpPr>
        <p:spPr>
          <a:xfrm>
            <a:off x="1319632" y="917178"/>
            <a:ext cx="9552736" cy="1143000"/>
          </a:xfrm>
        </p:spPr>
        <p:txBody>
          <a:bodyPr/>
          <a:lstStyle/>
          <a:p>
            <a:r>
              <a:rPr lang="en-US" dirty="0"/>
              <a:t>SEÑALES CONDUCTUALES</a:t>
            </a:r>
          </a:p>
        </p:txBody>
      </p:sp>
      <p:sp>
        <p:nvSpPr>
          <p:cNvPr id="3" name="Text Placeholder 2">
            <a:extLst>
              <a:ext uri="{FF2B5EF4-FFF2-40B4-BE49-F238E27FC236}">
                <a16:creationId xmlns:a16="http://schemas.microsoft.com/office/drawing/2014/main" id="{0DF709F2-C49C-49B3-8A25-B44A6F6DA5E1}"/>
              </a:ext>
            </a:extLst>
          </p:cNvPr>
          <p:cNvSpPr>
            <a:spLocks noGrp="1"/>
          </p:cNvSpPr>
          <p:nvPr>
            <p:ph type="body" sz="half" idx="2"/>
          </p:nvPr>
        </p:nvSpPr>
        <p:spPr>
          <a:xfrm>
            <a:off x="2301130" y="2209800"/>
            <a:ext cx="8825659" cy="3657600"/>
          </a:xfrm>
        </p:spPr>
        <p:txBody>
          <a:bodyPr>
            <a:normAutofit/>
          </a:bodyPr>
          <a:lstStyle/>
          <a:p>
            <a:pPr marL="342900" indent="-342900">
              <a:buFont typeface="Wingdings" panose="05000000000000000000" pitchFamily="2" charset="2"/>
              <a:buChar char="v"/>
            </a:pPr>
            <a:r>
              <a:rPr lang="es-ES" sz="2400" dirty="0">
                <a:solidFill>
                  <a:srgbClr val="008080"/>
                </a:solidFill>
              </a:rPr>
              <a:t>Retraimiento de los amigos o de actividades regulares</a:t>
            </a:r>
          </a:p>
          <a:p>
            <a:pPr marL="342900" indent="-342900">
              <a:buFont typeface="Wingdings" panose="05000000000000000000" pitchFamily="2" charset="2"/>
              <a:buChar char="v"/>
            </a:pPr>
            <a:r>
              <a:rPr lang="es-ES" sz="2400" dirty="0">
                <a:solidFill>
                  <a:srgbClr val="008080"/>
                </a:solidFill>
              </a:rPr>
              <a:t>Cambios abruptos en conducta o cambios con el desempeño en la escuela</a:t>
            </a:r>
          </a:p>
          <a:p>
            <a:pPr marL="342900" indent="-342900">
              <a:buFont typeface="Wingdings" panose="05000000000000000000" pitchFamily="2" charset="2"/>
              <a:buChar char="v"/>
            </a:pPr>
            <a:r>
              <a:rPr lang="es-ES" sz="2400" dirty="0">
                <a:solidFill>
                  <a:srgbClr val="008080"/>
                </a:solidFill>
              </a:rPr>
              <a:t>Conocimiento sexual no apropiado para la edad del niño</a:t>
            </a:r>
          </a:p>
          <a:p>
            <a:pPr marL="342900" indent="-342900">
              <a:buFont typeface="Wingdings" panose="05000000000000000000" pitchFamily="2" charset="2"/>
              <a:buChar char="v"/>
            </a:pPr>
            <a:r>
              <a:rPr lang="es-ES" sz="2400" dirty="0">
                <a:solidFill>
                  <a:srgbClr val="008080"/>
                </a:solidFill>
              </a:rPr>
              <a:t>Rebelde o desafiante</a:t>
            </a:r>
          </a:p>
          <a:p>
            <a:pPr marL="342900" indent="-342900">
              <a:buFont typeface="Wingdings" panose="05000000000000000000" pitchFamily="2" charset="2"/>
              <a:buChar char="v"/>
            </a:pPr>
            <a:r>
              <a:rPr lang="es-ES" sz="2400" dirty="0">
                <a:solidFill>
                  <a:srgbClr val="008080"/>
                </a:solidFill>
              </a:rPr>
              <a:t>Daño a sí mismos o comportamiento riesgoso</a:t>
            </a:r>
          </a:p>
          <a:p>
            <a:pPr marL="342900" indent="-342900">
              <a:buFont typeface="Wingdings" panose="05000000000000000000" pitchFamily="2" charset="2"/>
              <a:buChar char="v"/>
            </a:pPr>
            <a:r>
              <a:rPr lang="es-ES" sz="2400" dirty="0">
                <a:solidFill>
                  <a:srgbClr val="008080"/>
                </a:solidFill>
              </a:rPr>
              <a:t>Victimización sexual a otros niños </a:t>
            </a:r>
          </a:p>
          <a:p>
            <a:endParaRPr lang="en-US" dirty="0"/>
          </a:p>
        </p:txBody>
      </p:sp>
      <p:sp>
        <p:nvSpPr>
          <p:cNvPr id="4" name="Slide Number Placeholder 3">
            <a:extLst>
              <a:ext uri="{FF2B5EF4-FFF2-40B4-BE49-F238E27FC236}">
                <a16:creationId xmlns:a16="http://schemas.microsoft.com/office/drawing/2014/main" id="{D9F0DF38-9AFF-4C77-B494-91BABEB80374}"/>
              </a:ext>
            </a:extLst>
          </p:cNvPr>
          <p:cNvSpPr>
            <a:spLocks noGrp="1"/>
          </p:cNvSpPr>
          <p:nvPr>
            <p:ph type="sldNum" sz="quarter" idx="12"/>
          </p:nvPr>
        </p:nvSpPr>
        <p:spPr/>
        <p:txBody>
          <a:bodyPr/>
          <a:lstStyle/>
          <a:p>
            <a:fld id="{D57F1E4F-1CFF-5643-939E-02111984F565}" type="slidenum">
              <a:rPr lang="en-US" smtClean="0"/>
              <a:t>25</a:t>
            </a:fld>
            <a:endParaRPr lang="en-US" dirty="0"/>
          </a:p>
        </p:txBody>
      </p:sp>
    </p:spTree>
    <p:extLst>
      <p:ext uri="{BB962C8B-B14F-4D97-AF65-F5344CB8AC3E}">
        <p14:creationId xmlns:p14="http://schemas.microsoft.com/office/powerpoint/2010/main" val="37415459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DA0F7-EE04-4FC0-8B5D-61DD197C9316}"/>
              </a:ext>
            </a:extLst>
          </p:cNvPr>
          <p:cNvSpPr>
            <a:spLocks noGrp="1"/>
          </p:cNvSpPr>
          <p:nvPr>
            <p:ph type="title"/>
          </p:nvPr>
        </p:nvSpPr>
        <p:spPr>
          <a:xfrm>
            <a:off x="1319632" y="917178"/>
            <a:ext cx="9552736" cy="1143000"/>
          </a:xfrm>
        </p:spPr>
        <p:txBody>
          <a:bodyPr/>
          <a:lstStyle/>
          <a:p>
            <a:r>
              <a:rPr lang="en-US" dirty="0"/>
              <a:t>SEÑALES EMOCIONALES</a:t>
            </a:r>
          </a:p>
        </p:txBody>
      </p:sp>
      <p:sp>
        <p:nvSpPr>
          <p:cNvPr id="3" name="Text Placeholder 2">
            <a:extLst>
              <a:ext uri="{FF2B5EF4-FFF2-40B4-BE49-F238E27FC236}">
                <a16:creationId xmlns:a16="http://schemas.microsoft.com/office/drawing/2014/main" id="{0DF709F2-C49C-49B3-8A25-B44A6F6DA5E1}"/>
              </a:ext>
            </a:extLst>
          </p:cNvPr>
          <p:cNvSpPr>
            <a:spLocks noGrp="1"/>
          </p:cNvSpPr>
          <p:nvPr>
            <p:ph type="body" sz="half" idx="2"/>
          </p:nvPr>
        </p:nvSpPr>
        <p:spPr>
          <a:xfrm>
            <a:off x="1981200" y="1981200"/>
            <a:ext cx="9145589" cy="4114800"/>
          </a:xfrm>
        </p:spPr>
        <p:txBody>
          <a:bodyPr>
            <a:normAutofit/>
          </a:bodyPr>
          <a:lstStyle/>
          <a:p>
            <a:pPr marL="342900" indent="-342900">
              <a:buFont typeface="Wingdings" panose="05000000000000000000" pitchFamily="2" charset="2"/>
              <a:buChar char="v"/>
            </a:pPr>
            <a:r>
              <a:rPr lang="en-US" sz="2400" dirty="0" err="1">
                <a:solidFill>
                  <a:srgbClr val="008080"/>
                </a:solidFill>
              </a:rPr>
              <a:t>Aflicción</a:t>
            </a:r>
            <a:r>
              <a:rPr lang="en-US" sz="2400" dirty="0">
                <a:solidFill>
                  <a:srgbClr val="008080"/>
                </a:solidFill>
              </a:rPr>
              <a:t> por </a:t>
            </a:r>
            <a:r>
              <a:rPr lang="en-US" sz="2400" dirty="0" err="1">
                <a:solidFill>
                  <a:srgbClr val="008080"/>
                </a:solidFill>
              </a:rPr>
              <a:t>abandono</a:t>
            </a:r>
            <a:r>
              <a:rPr lang="en-US" sz="2400" dirty="0">
                <a:solidFill>
                  <a:srgbClr val="008080"/>
                </a:solidFill>
              </a:rPr>
              <a:t> paternal</a:t>
            </a:r>
          </a:p>
          <a:p>
            <a:pPr marL="342900" indent="-342900">
              <a:buFont typeface="Wingdings" panose="05000000000000000000" pitchFamily="2" charset="2"/>
              <a:buChar char="v"/>
            </a:pPr>
            <a:r>
              <a:rPr lang="en-US" sz="2400" dirty="0" err="1">
                <a:solidFill>
                  <a:srgbClr val="008080"/>
                </a:solidFill>
              </a:rPr>
              <a:t>Cambios</a:t>
            </a:r>
            <a:r>
              <a:rPr lang="en-US" sz="2400" dirty="0">
                <a:solidFill>
                  <a:srgbClr val="008080"/>
                </a:solidFill>
              </a:rPr>
              <a:t> de humor</a:t>
            </a:r>
          </a:p>
          <a:p>
            <a:pPr marL="342900" indent="-342900">
              <a:buFont typeface="Wingdings" panose="05000000000000000000" pitchFamily="2" charset="2"/>
              <a:buChar char="v"/>
            </a:pPr>
            <a:r>
              <a:rPr lang="en-US" sz="2400" dirty="0" err="1">
                <a:solidFill>
                  <a:srgbClr val="008080"/>
                </a:solidFill>
              </a:rPr>
              <a:t>Irritabilidad</a:t>
            </a:r>
            <a:r>
              <a:rPr lang="en-US" sz="2400" dirty="0">
                <a:solidFill>
                  <a:srgbClr val="008080"/>
                </a:solidFill>
              </a:rPr>
              <a:t> </a:t>
            </a:r>
          </a:p>
          <a:p>
            <a:pPr marL="342900" indent="-342900">
              <a:buFont typeface="Wingdings" panose="05000000000000000000" pitchFamily="2" charset="2"/>
              <a:buChar char="v"/>
            </a:pPr>
            <a:r>
              <a:rPr lang="en-US" sz="2400" dirty="0">
                <a:solidFill>
                  <a:srgbClr val="008080"/>
                </a:solidFill>
              </a:rPr>
              <a:t>Malas </a:t>
            </a:r>
            <a:r>
              <a:rPr lang="en-US" sz="2400" dirty="0" err="1">
                <a:solidFill>
                  <a:srgbClr val="008080"/>
                </a:solidFill>
              </a:rPr>
              <a:t>retrospectivas</a:t>
            </a:r>
            <a:endParaRPr lang="en-US" sz="2400" dirty="0">
              <a:solidFill>
                <a:srgbClr val="008080"/>
              </a:solidFill>
            </a:endParaRPr>
          </a:p>
          <a:p>
            <a:pPr marL="342900" indent="-342900">
              <a:buFont typeface="Wingdings" panose="05000000000000000000" pitchFamily="2" charset="2"/>
              <a:buChar char="v"/>
            </a:pPr>
            <a:r>
              <a:rPr lang="en-US" sz="2400" dirty="0" err="1">
                <a:solidFill>
                  <a:srgbClr val="008080"/>
                </a:solidFill>
              </a:rPr>
              <a:t>Inhabilidad</a:t>
            </a:r>
            <a:r>
              <a:rPr lang="en-US" sz="2400" dirty="0">
                <a:solidFill>
                  <a:srgbClr val="008080"/>
                </a:solidFill>
              </a:rPr>
              <a:t> de </a:t>
            </a:r>
            <a:r>
              <a:rPr lang="en-US" sz="2400" dirty="0" err="1">
                <a:solidFill>
                  <a:srgbClr val="008080"/>
                </a:solidFill>
              </a:rPr>
              <a:t>concentrarse</a:t>
            </a:r>
            <a:endParaRPr lang="en-US" sz="2400" dirty="0">
              <a:solidFill>
                <a:srgbClr val="008080"/>
              </a:solidFill>
            </a:endParaRPr>
          </a:p>
          <a:p>
            <a:pPr marL="342900" indent="-342900">
              <a:buFont typeface="Wingdings" panose="05000000000000000000" pitchFamily="2" charset="2"/>
              <a:buChar char="v"/>
            </a:pPr>
            <a:r>
              <a:rPr lang="en-US" sz="2400" dirty="0" err="1">
                <a:solidFill>
                  <a:srgbClr val="008080"/>
                </a:solidFill>
              </a:rPr>
              <a:t>Pensamientos</a:t>
            </a:r>
            <a:r>
              <a:rPr lang="en-US" sz="2400" dirty="0">
                <a:solidFill>
                  <a:srgbClr val="008080"/>
                </a:solidFill>
              </a:rPr>
              <a:t> o </a:t>
            </a:r>
            <a:r>
              <a:rPr lang="en-US" sz="2400" dirty="0" err="1">
                <a:solidFill>
                  <a:srgbClr val="008080"/>
                </a:solidFill>
              </a:rPr>
              <a:t>intentos</a:t>
            </a:r>
            <a:r>
              <a:rPr lang="en-US" sz="2400" dirty="0">
                <a:solidFill>
                  <a:srgbClr val="008080"/>
                </a:solidFill>
              </a:rPr>
              <a:t> de </a:t>
            </a:r>
            <a:r>
              <a:rPr lang="en-US" sz="2400" dirty="0" err="1">
                <a:solidFill>
                  <a:srgbClr val="008080"/>
                </a:solidFill>
              </a:rPr>
              <a:t>suicidio</a:t>
            </a:r>
            <a:endParaRPr lang="en-US" sz="2400" dirty="0">
              <a:solidFill>
                <a:srgbClr val="008080"/>
              </a:solidFill>
            </a:endParaRPr>
          </a:p>
          <a:p>
            <a:pPr marL="342900" indent="-342900">
              <a:buFont typeface="Wingdings" panose="05000000000000000000" pitchFamily="2" charset="2"/>
              <a:buChar char="v"/>
            </a:pPr>
            <a:r>
              <a:rPr lang="en-US" sz="2400" dirty="0" err="1">
                <a:solidFill>
                  <a:srgbClr val="008080"/>
                </a:solidFill>
              </a:rPr>
              <a:t>Depresión</a:t>
            </a:r>
            <a:r>
              <a:rPr lang="en-US" sz="2400" dirty="0">
                <a:solidFill>
                  <a:srgbClr val="008080"/>
                </a:solidFill>
              </a:rPr>
              <a:t> o </a:t>
            </a:r>
            <a:r>
              <a:rPr lang="en-US" sz="2400" dirty="0" err="1">
                <a:solidFill>
                  <a:srgbClr val="008080"/>
                </a:solidFill>
              </a:rPr>
              <a:t>ansiedad</a:t>
            </a:r>
            <a:endParaRPr lang="en-US" sz="2400" dirty="0">
              <a:solidFill>
                <a:srgbClr val="008080"/>
              </a:solidFill>
            </a:endParaRPr>
          </a:p>
          <a:p>
            <a:endParaRPr lang="en-US" dirty="0"/>
          </a:p>
        </p:txBody>
      </p:sp>
      <p:sp>
        <p:nvSpPr>
          <p:cNvPr id="4" name="Slide Number Placeholder 3">
            <a:extLst>
              <a:ext uri="{FF2B5EF4-FFF2-40B4-BE49-F238E27FC236}">
                <a16:creationId xmlns:a16="http://schemas.microsoft.com/office/drawing/2014/main" id="{D9F0DF38-9AFF-4C77-B494-91BABEB80374}"/>
              </a:ext>
            </a:extLst>
          </p:cNvPr>
          <p:cNvSpPr>
            <a:spLocks noGrp="1"/>
          </p:cNvSpPr>
          <p:nvPr>
            <p:ph type="sldNum" sz="quarter" idx="12"/>
          </p:nvPr>
        </p:nvSpPr>
        <p:spPr/>
        <p:txBody>
          <a:bodyPr/>
          <a:lstStyle/>
          <a:p>
            <a:fld id="{D57F1E4F-1CFF-5643-939E-02111984F565}" type="slidenum">
              <a:rPr lang="en-US" smtClean="0"/>
              <a:t>26</a:t>
            </a:fld>
            <a:endParaRPr lang="en-US" dirty="0"/>
          </a:p>
        </p:txBody>
      </p:sp>
    </p:spTree>
    <p:extLst>
      <p:ext uri="{BB962C8B-B14F-4D97-AF65-F5344CB8AC3E}">
        <p14:creationId xmlns:p14="http://schemas.microsoft.com/office/powerpoint/2010/main" val="38960838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0F700-7215-4463-BA05-39927F27D498}"/>
              </a:ext>
            </a:extLst>
          </p:cNvPr>
          <p:cNvSpPr>
            <a:spLocks noGrp="1"/>
          </p:cNvSpPr>
          <p:nvPr>
            <p:ph type="title"/>
          </p:nvPr>
        </p:nvSpPr>
        <p:spPr>
          <a:xfrm>
            <a:off x="1154954" y="949657"/>
            <a:ext cx="10732246" cy="1869743"/>
          </a:xfrm>
        </p:spPr>
        <p:txBody>
          <a:bodyPr/>
          <a:lstStyle/>
          <a:p>
            <a:r>
              <a:rPr lang="es-ES" dirty="0"/>
              <a:t>RESPONDIENDO A </a:t>
            </a:r>
            <a:br>
              <a:rPr lang="es-ES" dirty="0"/>
            </a:br>
            <a:r>
              <a:rPr lang="es-ES" dirty="0"/>
              <a:t>SEÑALES DE ABUSO POTENCIAL</a:t>
            </a:r>
            <a:br>
              <a:rPr lang="es-ES" dirty="0"/>
            </a:br>
            <a:endParaRPr lang="en-US" dirty="0"/>
          </a:p>
        </p:txBody>
      </p:sp>
      <p:sp>
        <p:nvSpPr>
          <p:cNvPr id="3" name="Text Placeholder 2">
            <a:extLst>
              <a:ext uri="{FF2B5EF4-FFF2-40B4-BE49-F238E27FC236}">
                <a16:creationId xmlns:a16="http://schemas.microsoft.com/office/drawing/2014/main" id="{AFB2D65F-8224-40BF-B5A4-BDCCA97F4A72}"/>
              </a:ext>
            </a:extLst>
          </p:cNvPr>
          <p:cNvSpPr>
            <a:spLocks noGrp="1"/>
          </p:cNvSpPr>
          <p:nvPr>
            <p:ph type="body" sz="half" idx="2"/>
          </p:nvPr>
        </p:nvSpPr>
        <p:spPr>
          <a:xfrm>
            <a:off x="1154954" y="3352800"/>
            <a:ext cx="10390935" cy="2667000"/>
          </a:xfrm>
        </p:spPr>
        <p:txBody>
          <a:bodyPr>
            <a:normAutofit lnSpcReduction="10000"/>
          </a:bodyPr>
          <a:lstStyle/>
          <a:p>
            <a:pPr marL="342900" indent="-342900">
              <a:buFont typeface="Wingdings" panose="05000000000000000000" pitchFamily="2" charset="2"/>
              <a:buChar char="v"/>
            </a:pPr>
            <a:r>
              <a:rPr lang="es-ES" sz="2800" dirty="0">
                <a:solidFill>
                  <a:srgbClr val="008080"/>
                </a:solidFill>
              </a:rPr>
              <a:t>Reconocer las señales</a:t>
            </a:r>
          </a:p>
          <a:p>
            <a:pPr marL="342900" indent="-342900">
              <a:buFont typeface="Wingdings" panose="05000000000000000000" pitchFamily="2" charset="2"/>
              <a:buChar char="v"/>
            </a:pPr>
            <a:r>
              <a:rPr lang="es-ES" sz="2800" dirty="0">
                <a:solidFill>
                  <a:srgbClr val="008080"/>
                </a:solidFill>
              </a:rPr>
              <a:t>Conocer a los niños bajo su cuidado</a:t>
            </a:r>
          </a:p>
          <a:p>
            <a:pPr marL="342900" indent="-342900">
              <a:buFont typeface="Wingdings" panose="05000000000000000000" pitchFamily="2" charset="2"/>
              <a:buChar char="v"/>
            </a:pPr>
            <a:r>
              <a:rPr lang="es-ES" sz="2800" dirty="0">
                <a:solidFill>
                  <a:srgbClr val="008080"/>
                </a:solidFill>
              </a:rPr>
              <a:t>Reportar: Ver o oír algo? Decir algo.</a:t>
            </a:r>
          </a:p>
          <a:p>
            <a:pPr marL="342900" indent="-342900">
              <a:buFont typeface="Wingdings" panose="05000000000000000000" pitchFamily="2" charset="2"/>
              <a:buChar char="v"/>
            </a:pPr>
            <a:r>
              <a:rPr lang="es-ES" sz="2800" dirty="0">
                <a:solidFill>
                  <a:srgbClr val="008080"/>
                </a:solidFill>
              </a:rPr>
              <a:t>Hablar con el niño</a:t>
            </a:r>
          </a:p>
          <a:p>
            <a:pPr marL="342900" indent="-342900">
              <a:buFont typeface="Wingdings" panose="05000000000000000000" pitchFamily="2" charset="2"/>
              <a:buChar char="v"/>
            </a:pPr>
            <a:r>
              <a:rPr lang="es-ES" sz="2800" dirty="0">
                <a:solidFill>
                  <a:srgbClr val="008080"/>
                </a:solidFill>
              </a:rPr>
              <a:t>Pregunta: ¿A veces, porque no reportan el abuso los niños?</a:t>
            </a:r>
          </a:p>
          <a:p>
            <a:pPr marL="342900" indent="-342900">
              <a:buFont typeface="Wingdings" panose="05000000000000000000" pitchFamily="2" charset="2"/>
              <a:buChar char="v"/>
            </a:pPr>
            <a:endParaRPr lang="es-ES" sz="2800" dirty="0">
              <a:solidFill>
                <a:srgbClr val="008080"/>
              </a:solidFill>
            </a:endParaRPr>
          </a:p>
          <a:p>
            <a:pPr marL="342900" indent="-342900">
              <a:buFont typeface="Wingdings" panose="05000000000000000000" pitchFamily="2" charset="2"/>
              <a:buChar char="v"/>
            </a:pPr>
            <a:endParaRPr lang="en-US" dirty="0">
              <a:solidFill>
                <a:schemeClr val="bg1"/>
              </a:solidFill>
            </a:endParaRPr>
          </a:p>
          <a:p>
            <a:endParaRPr lang="en-US" dirty="0"/>
          </a:p>
        </p:txBody>
      </p:sp>
      <p:sp>
        <p:nvSpPr>
          <p:cNvPr id="4" name="Slide Number Placeholder 3">
            <a:extLst>
              <a:ext uri="{FF2B5EF4-FFF2-40B4-BE49-F238E27FC236}">
                <a16:creationId xmlns:a16="http://schemas.microsoft.com/office/drawing/2014/main" id="{FF810A9E-17D5-4962-BE1A-36D9A79ACDA1}"/>
              </a:ext>
            </a:extLst>
          </p:cNvPr>
          <p:cNvSpPr>
            <a:spLocks noGrp="1"/>
          </p:cNvSpPr>
          <p:nvPr>
            <p:ph type="sldNum" sz="quarter" idx="12"/>
          </p:nvPr>
        </p:nvSpPr>
        <p:spPr/>
        <p:txBody>
          <a:bodyPr/>
          <a:lstStyle/>
          <a:p>
            <a:fld id="{D57F1E4F-1CFF-5643-939E-02111984F565}" type="slidenum">
              <a:rPr lang="en-US" smtClean="0"/>
              <a:t>27</a:t>
            </a:fld>
            <a:endParaRPr lang="en-US" dirty="0"/>
          </a:p>
        </p:txBody>
      </p:sp>
    </p:spTree>
    <p:extLst>
      <p:ext uri="{BB962C8B-B14F-4D97-AF65-F5344CB8AC3E}">
        <p14:creationId xmlns:p14="http://schemas.microsoft.com/office/powerpoint/2010/main" val="6462432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8A473-D7D7-4B92-B602-DE51A9BE3BE9}"/>
              </a:ext>
            </a:extLst>
          </p:cNvPr>
          <p:cNvSpPr>
            <a:spLocks noGrp="1"/>
          </p:cNvSpPr>
          <p:nvPr>
            <p:ph type="title"/>
          </p:nvPr>
        </p:nvSpPr>
        <p:spPr>
          <a:xfrm>
            <a:off x="1154954" y="533400"/>
            <a:ext cx="8825659" cy="1219200"/>
          </a:xfrm>
        </p:spPr>
        <p:txBody>
          <a:bodyPr/>
          <a:lstStyle/>
          <a:p>
            <a:pPr algn="ctr"/>
            <a:r>
              <a:rPr lang="en-US" dirty="0"/>
              <a:t>      DESCANSO &amp; REPORTE</a:t>
            </a:r>
            <a:br>
              <a:rPr lang="en-US" dirty="0"/>
            </a:br>
            <a:br>
              <a:rPr lang="en-US" dirty="0"/>
            </a:br>
            <a:endParaRPr lang="en-US" dirty="0"/>
          </a:p>
        </p:txBody>
      </p:sp>
      <p:sp>
        <p:nvSpPr>
          <p:cNvPr id="4" name="Slide Number Placeholder 3">
            <a:extLst>
              <a:ext uri="{FF2B5EF4-FFF2-40B4-BE49-F238E27FC236}">
                <a16:creationId xmlns:a16="http://schemas.microsoft.com/office/drawing/2014/main" id="{18CFDD33-960C-49FF-A950-89814CCC6CCF}"/>
              </a:ext>
            </a:extLst>
          </p:cNvPr>
          <p:cNvSpPr>
            <a:spLocks noGrp="1"/>
          </p:cNvSpPr>
          <p:nvPr>
            <p:ph type="sldNum" sz="quarter" idx="12"/>
          </p:nvPr>
        </p:nvSpPr>
        <p:spPr/>
        <p:txBody>
          <a:bodyPr/>
          <a:lstStyle/>
          <a:p>
            <a:fld id="{D57F1E4F-1CFF-5643-939E-02111984F565}" type="slidenum">
              <a:rPr lang="en-US" smtClean="0"/>
              <a:t>28</a:t>
            </a:fld>
            <a:endParaRPr lang="en-US" dirty="0"/>
          </a:p>
        </p:txBody>
      </p:sp>
      <p:pic>
        <p:nvPicPr>
          <p:cNvPr id="6" name="Picture 5" descr="A close up of a tree&#10;&#10;Description automatically generated">
            <a:extLst>
              <a:ext uri="{FF2B5EF4-FFF2-40B4-BE49-F238E27FC236}">
                <a16:creationId xmlns:a16="http://schemas.microsoft.com/office/drawing/2014/main" id="{4A3C353B-0D33-4FF6-A31E-9D596AE94984}"/>
              </a:ext>
            </a:extLst>
          </p:cNvPr>
          <p:cNvPicPr>
            <a:picLocks noChangeAspect="1"/>
          </p:cNvPicPr>
          <p:nvPr/>
        </p:nvPicPr>
        <p:blipFill>
          <a:blip r:embed="rId3"/>
          <a:stretch>
            <a:fillRect/>
          </a:stretch>
        </p:blipFill>
        <p:spPr>
          <a:xfrm>
            <a:off x="2362200" y="1676400"/>
            <a:ext cx="7467600" cy="4648200"/>
          </a:xfrm>
          <a:prstGeom prst="rect">
            <a:avLst/>
          </a:prstGeom>
        </p:spPr>
      </p:pic>
    </p:spTree>
    <p:extLst>
      <p:ext uri="{BB962C8B-B14F-4D97-AF65-F5344CB8AC3E}">
        <p14:creationId xmlns:p14="http://schemas.microsoft.com/office/powerpoint/2010/main" val="18732547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2E92D-EEAA-4655-8F3C-A676651CEFCC}"/>
              </a:ext>
            </a:extLst>
          </p:cNvPr>
          <p:cNvSpPr>
            <a:spLocks noGrp="1"/>
          </p:cNvSpPr>
          <p:nvPr>
            <p:ph type="title"/>
          </p:nvPr>
        </p:nvSpPr>
        <p:spPr>
          <a:xfrm>
            <a:off x="1529977" y="949657"/>
            <a:ext cx="9527071" cy="1981200"/>
          </a:xfrm>
        </p:spPr>
        <p:txBody>
          <a:bodyPr/>
          <a:lstStyle/>
          <a:p>
            <a:pPr algn="ctr"/>
            <a:r>
              <a:rPr lang="en-US" dirty="0"/>
              <a:t>MONITOREO &amp; SUPERVISI</a:t>
            </a:r>
            <a:r>
              <a:rPr lang="en-US" sz="4800" dirty="0"/>
              <a:t>Ó</a:t>
            </a:r>
            <a:r>
              <a:rPr lang="en-US" dirty="0"/>
              <a:t>N</a:t>
            </a:r>
            <a:br>
              <a:rPr lang="en-US" dirty="0"/>
            </a:br>
            <a:r>
              <a:rPr lang="en-US" sz="2000" dirty="0"/>
              <a:t>p. 13 - 22</a:t>
            </a:r>
          </a:p>
        </p:txBody>
      </p:sp>
      <p:sp>
        <p:nvSpPr>
          <p:cNvPr id="3" name="Text Placeholder 2">
            <a:extLst>
              <a:ext uri="{FF2B5EF4-FFF2-40B4-BE49-F238E27FC236}">
                <a16:creationId xmlns:a16="http://schemas.microsoft.com/office/drawing/2014/main" id="{EBDB8790-4485-46EE-8482-824BB7BCBEFC}"/>
              </a:ext>
            </a:extLst>
          </p:cNvPr>
          <p:cNvSpPr>
            <a:spLocks noGrp="1"/>
          </p:cNvSpPr>
          <p:nvPr>
            <p:ph type="body" sz="half" idx="2"/>
          </p:nvPr>
        </p:nvSpPr>
        <p:spPr>
          <a:xfrm>
            <a:off x="1828799" y="2209800"/>
            <a:ext cx="8833223" cy="3200400"/>
          </a:xfrm>
        </p:spPr>
        <p:txBody>
          <a:bodyPr>
            <a:normAutofit fontScale="55000" lnSpcReduction="20000"/>
          </a:bodyPr>
          <a:lstStyle/>
          <a:p>
            <a:pPr lvl="0" algn="just">
              <a:buClr>
                <a:srgbClr val="1E5155">
                  <a:lumMod val="40000"/>
                  <a:lumOff val="60000"/>
                </a:srgbClr>
              </a:buClr>
            </a:pPr>
            <a:r>
              <a:rPr lang="en-US" sz="5100" dirty="0">
                <a:solidFill>
                  <a:srgbClr val="008080"/>
                </a:solidFill>
              </a:rPr>
              <a:t>“</a:t>
            </a:r>
            <a:r>
              <a:rPr lang="es-ES" sz="5100" dirty="0">
                <a:solidFill>
                  <a:srgbClr val="008080"/>
                </a:solidFill>
              </a:rPr>
              <a:t>El personal debe monitorear y supervisar los programas para niños y jóvenes para que los comportamientos inapropiados de adultos, jóvenes y otros niños puedan ser detectados y detenidos. Las siguientes reglas se aplican ya sea si los programas tomen lugar en propiedades que pertenecen a la diócesis u organización, o no</a:t>
            </a:r>
            <a:r>
              <a:rPr lang="en-US" sz="5100" dirty="0">
                <a:solidFill>
                  <a:srgbClr val="008080"/>
                </a:solidFill>
              </a:rPr>
              <a:t>.”</a:t>
            </a:r>
            <a:r>
              <a:rPr lang="en-US" sz="3300" dirty="0">
                <a:solidFill>
                  <a:srgbClr val="008080"/>
                </a:solidFill>
              </a:rPr>
              <a:t>, p. 13</a:t>
            </a:r>
          </a:p>
          <a:p>
            <a:pPr algn="ctr"/>
            <a:endParaRPr lang="en-US" dirty="0"/>
          </a:p>
        </p:txBody>
      </p:sp>
      <p:sp>
        <p:nvSpPr>
          <p:cNvPr id="4" name="Slide Number Placeholder 3">
            <a:extLst>
              <a:ext uri="{FF2B5EF4-FFF2-40B4-BE49-F238E27FC236}">
                <a16:creationId xmlns:a16="http://schemas.microsoft.com/office/drawing/2014/main" id="{458E5E4A-A716-4432-9666-9C803733E756}"/>
              </a:ext>
            </a:extLst>
          </p:cNvPr>
          <p:cNvSpPr>
            <a:spLocks noGrp="1"/>
          </p:cNvSpPr>
          <p:nvPr>
            <p:ph type="sldNum" sz="quarter" idx="12"/>
          </p:nvPr>
        </p:nvSpPr>
        <p:spPr/>
        <p:txBody>
          <a:bodyPr/>
          <a:lstStyle/>
          <a:p>
            <a:fld id="{D57F1E4F-1CFF-5643-939E-02111984F565}" type="slidenum">
              <a:rPr lang="en-US" smtClean="0"/>
              <a:t>29</a:t>
            </a:fld>
            <a:endParaRPr lang="en-US" dirty="0"/>
          </a:p>
        </p:txBody>
      </p:sp>
    </p:spTree>
    <p:extLst>
      <p:ext uri="{BB962C8B-B14F-4D97-AF65-F5344CB8AC3E}">
        <p14:creationId xmlns:p14="http://schemas.microsoft.com/office/powerpoint/2010/main" val="397700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E38509E-5343-4841-88AB-7AD0ECAB2895}"/>
              </a:ext>
            </a:extLst>
          </p:cNvPr>
          <p:cNvSpPr>
            <a:spLocks noGrp="1"/>
          </p:cNvSpPr>
          <p:nvPr>
            <p:ph type="title"/>
          </p:nvPr>
        </p:nvSpPr>
        <p:spPr>
          <a:xfrm>
            <a:off x="1524000" y="1254029"/>
            <a:ext cx="8610600" cy="879571"/>
          </a:xfrm>
        </p:spPr>
        <p:txBody>
          <a:bodyPr/>
          <a:lstStyle/>
          <a:p>
            <a:pPr algn="ctr"/>
            <a:r>
              <a:rPr lang="en-US" sz="4800" dirty="0"/>
              <a:t>NUESTRO COMPROMISO UNO CON EL OTRO</a:t>
            </a:r>
          </a:p>
        </p:txBody>
      </p:sp>
      <p:sp>
        <p:nvSpPr>
          <p:cNvPr id="12" name="Text Placeholder 2">
            <a:extLst>
              <a:ext uri="{FF2B5EF4-FFF2-40B4-BE49-F238E27FC236}">
                <a16:creationId xmlns:a16="http://schemas.microsoft.com/office/drawing/2014/main" id="{717AF008-8B21-4A4A-877A-76DC11E53C9F}"/>
              </a:ext>
            </a:extLst>
          </p:cNvPr>
          <p:cNvSpPr>
            <a:spLocks noGrp="1"/>
          </p:cNvSpPr>
          <p:nvPr>
            <p:ph type="body" idx="1"/>
          </p:nvPr>
        </p:nvSpPr>
        <p:spPr>
          <a:xfrm>
            <a:off x="1600200" y="2438400"/>
            <a:ext cx="10363200" cy="3581400"/>
          </a:xfrm>
        </p:spPr>
        <p:txBody>
          <a:bodyPr>
            <a:noAutofit/>
          </a:bodyPr>
          <a:lstStyle/>
          <a:p>
            <a:pPr marR="0" lvl="0">
              <a:lnSpc>
                <a:spcPct val="115000"/>
              </a:lnSpc>
              <a:spcBef>
                <a:spcPts val="0"/>
              </a:spcBef>
              <a:spcAft>
                <a:spcPts val="1000"/>
              </a:spcAft>
            </a:pPr>
            <a:r>
              <a:rPr lang="es-MX" sz="2800" dirty="0">
                <a:solidFill>
                  <a:srgbClr val="008080"/>
                </a:solidFill>
                <a:effectLst/>
                <a:latin typeface="Times New Roman" panose="02020603050405020304" pitchFamily="18" charset="0"/>
                <a:ea typeface="Calibri" panose="020F0502020204030204" pitchFamily="34" charset="0"/>
                <a:cs typeface="Times New Roman" panose="02020603050405020304" pitchFamily="18" charset="0"/>
              </a:rPr>
              <a:t>"A través del bautismo, compartimos una vida de fe común, una vida de servicio, una vida enraizada en el amor y la fidelidad. Prometemos en cada bautismo luchar por la justicia y la paz entre todas las personas y respetar la dignidad de cada ser humano. Estas promesas nos llaman a asegurar que nuestras congregaciones, escuelas y organizaciones sean lugares seguros para todos los hijos de Dios. Nos comprometen con nuestros mayores y mejores esfuerzos en nuestra vida común, incluido el cuidado y la seguridad de nuestros niños y jóvenes".</a:t>
            </a:r>
            <a:endParaRPr lang="en-US" sz="2800"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E8377861-673B-234D-BBB9-0B4425E9BCE1}"/>
              </a:ext>
            </a:extLst>
          </p:cNvPr>
          <p:cNvSpPr>
            <a:spLocks noGrp="1"/>
          </p:cNvSpPr>
          <p:nvPr>
            <p:ph type="sldNum" sz="quarter" idx="12"/>
          </p:nvPr>
        </p:nvSpPr>
        <p:spPr>
          <a:xfrm>
            <a:off x="10707690" y="181970"/>
            <a:ext cx="838199" cy="767687"/>
          </a:xfrm>
        </p:spPr>
        <p:txBody>
          <a:bodyPr anchor="b">
            <a:normAutofit/>
          </a:bodyPr>
          <a:lstStyle/>
          <a:p>
            <a:pPr>
              <a:spcAft>
                <a:spcPts val="600"/>
              </a:spcAft>
            </a:pPr>
            <a:fld id="{D57F1E4F-1CFF-5643-939E-02111984F565}" type="slidenum">
              <a:rPr lang="en-US" smtClean="0"/>
              <a:pPr>
                <a:spcAft>
                  <a:spcPts val="600"/>
                </a:spcAft>
              </a:pPr>
              <a:t>3</a:t>
            </a:fld>
            <a:endParaRPr lang="en-US"/>
          </a:p>
        </p:txBody>
      </p:sp>
    </p:spTree>
    <p:extLst>
      <p:ext uri="{BB962C8B-B14F-4D97-AF65-F5344CB8AC3E}">
        <p14:creationId xmlns:p14="http://schemas.microsoft.com/office/powerpoint/2010/main" val="33193073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DA0F7-EE04-4FC0-8B5D-61DD197C9316}"/>
              </a:ext>
            </a:extLst>
          </p:cNvPr>
          <p:cNvSpPr>
            <a:spLocks noGrp="1"/>
          </p:cNvSpPr>
          <p:nvPr>
            <p:ph type="title"/>
          </p:nvPr>
        </p:nvSpPr>
        <p:spPr>
          <a:xfrm>
            <a:off x="914400" y="949657"/>
            <a:ext cx="10058400" cy="1143000"/>
          </a:xfrm>
        </p:spPr>
        <p:txBody>
          <a:bodyPr/>
          <a:lstStyle/>
          <a:p>
            <a:pPr algn="ctr"/>
            <a:r>
              <a:rPr lang="en-US" dirty="0"/>
              <a:t>	SUPERVISIÓN ADECUADA POR ADULTOS</a:t>
            </a:r>
          </a:p>
        </p:txBody>
      </p:sp>
      <p:sp>
        <p:nvSpPr>
          <p:cNvPr id="3" name="Text Placeholder 2">
            <a:extLst>
              <a:ext uri="{FF2B5EF4-FFF2-40B4-BE49-F238E27FC236}">
                <a16:creationId xmlns:a16="http://schemas.microsoft.com/office/drawing/2014/main" id="{0DF709F2-C49C-49B3-8A25-B44A6F6DA5E1}"/>
              </a:ext>
            </a:extLst>
          </p:cNvPr>
          <p:cNvSpPr>
            <a:spLocks noGrp="1"/>
          </p:cNvSpPr>
          <p:nvPr>
            <p:ph type="body" sz="half" idx="2"/>
          </p:nvPr>
        </p:nvSpPr>
        <p:spPr>
          <a:xfrm>
            <a:off x="1143001" y="1793543"/>
            <a:ext cx="9829799" cy="4114800"/>
          </a:xfrm>
        </p:spPr>
        <p:txBody>
          <a:bodyPr>
            <a:normAutofit/>
          </a:bodyPr>
          <a:lstStyle/>
          <a:p>
            <a:pPr marL="342900" indent="-342900">
              <a:buFont typeface="Wingdings" panose="05000000000000000000" pitchFamily="2" charset="2"/>
              <a:buChar char="v"/>
            </a:pPr>
            <a:endParaRPr lang="es-ES" sz="2800" dirty="0">
              <a:solidFill>
                <a:srgbClr val="008080"/>
              </a:solidFill>
            </a:endParaRPr>
          </a:p>
          <a:p>
            <a:pPr marL="514350" indent="-514350">
              <a:buClr>
                <a:srgbClr val="008080"/>
              </a:buClr>
              <a:buSzPct val="100000"/>
              <a:buFont typeface="+mj-lt"/>
              <a:buAutoNum type="arabicParenR"/>
            </a:pPr>
            <a:r>
              <a:rPr lang="es-ES" sz="2800" dirty="0">
                <a:solidFill>
                  <a:srgbClr val="008080"/>
                </a:solidFill>
              </a:rPr>
              <a:t>En ambientes y eventos diseñados para niños y jóvenes</a:t>
            </a:r>
          </a:p>
          <a:p>
            <a:pPr marL="514350" indent="-514350">
              <a:buClr>
                <a:srgbClr val="008080"/>
              </a:buClr>
              <a:buSzPct val="100000"/>
              <a:buFont typeface="+mj-lt"/>
              <a:buAutoNum type="arabicParenR"/>
            </a:pPr>
            <a:r>
              <a:rPr lang="es-ES" sz="2800" dirty="0">
                <a:solidFill>
                  <a:srgbClr val="008080"/>
                </a:solidFill>
              </a:rPr>
              <a:t>Para actividades privadas</a:t>
            </a:r>
          </a:p>
          <a:p>
            <a:pPr marL="514350" indent="-514350">
              <a:buClr>
                <a:srgbClr val="008080"/>
              </a:buClr>
              <a:buSzPct val="100000"/>
              <a:buFont typeface="+mj-lt"/>
              <a:buAutoNum type="arabicParenR"/>
            </a:pPr>
            <a:r>
              <a:rPr lang="es-ES" sz="2800" dirty="0">
                <a:solidFill>
                  <a:srgbClr val="008080"/>
                </a:solidFill>
              </a:rPr>
              <a:t>Para ministerio virtual y redes sociales</a:t>
            </a:r>
          </a:p>
          <a:p>
            <a:pPr marL="514350" indent="-514350">
              <a:buClr>
                <a:srgbClr val="008080"/>
              </a:buClr>
              <a:buSzPct val="100000"/>
              <a:buFont typeface="+mj-lt"/>
              <a:buAutoNum type="arabicParenR"/>
            </a:pPr>
            <a:r>
              <a:rPr lang="es-ES" sz="2800" dirty="0">
                <a:solidFill>
                  <a:srgbClr val="008080"/>
                </a:solidFill>
              </a:rPr>
              <a:t>Para eventos fuera del lugar, viajes, y eventos pernoctas</a:t>
            </a:r>
          </a:p>
          <a:p>
            <a:endParaRPr lang="en-US" dirty="0"/>
          </a:p>
        </p:txBody>
      </p:sp>
      <p:sp>
        <p:nvSpPr>
          <p:cNvPr id="4" name="Slide Number Placeholder 3">
            <a:extLst>
              <a:ext uri="{FF2B5EF4-FFF2-40B4-BE49-F238E27FC236}">
                <a16:creationId xmlns:a16="http://schemas.microsoft.com/office/drawing/2014/main" id="{D9F0DF38-9AFF-4C77-B494-91BABEB80374}"/>
              </a:ext>
            </a:extLst>
          </p:cNvPr>
          <p:cNvSpPr>
            <a:spLocks noGrp="1"/>
          </p:cNvSpPr>
          <p:nvPr>
            <p:ph type="sldNum" sz="quarter" idx="12"/>
          </p:nvPr>
        </p:nvSpPr>
        <p:spPr/>
        <p:txBody>
          <a:bodyPr/>
          <a:lstStyle/>
          <a:p>
            <a:fld id="{D57F1E4F-1CFF-5643-939E-02111984F565}" type="slidenum">
              <a:rPr lang="en-US" smtClean="0"/>
              <a:t>30</a:t>
            </a:fld>
            <a:endParaRPr lang="en-US" dirty="0"/>
          </a:p>
        </p:txBody>
      </p:sp>
    </p:spTree>
    <p:extLst>
      <p:ext uri="{BB962C8B-B14F-4D97-AF65-F5344CB8AC3E}">
        <p14:creationId xmlns:p14="http://schemas.microsoft.com/office/powerpoint/2010/main" val="37762359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DA0F7-EE04-4FC0-8B5D-61DD197C9316}"/>
              </a:ext>
            </a:extLst>
          </p:cNvPr>
          <p:cNvSpPr>
            <a:spLocks noGrp="1"/>
          </p:cNvSpPr>
          <p:nvPr>
            <p:ph type="title"/>
          </p:nvPr>
        </p:nvSpPr>
        <p:spPr>
          <a:xfrm>
            <a:off x="914400" y="949657"/>
            <a:ext cx="10058400" cy="1143000"/>
          </a:xfrm>
        </p:spPr>
        <p:txBody>
          <a:bodyPr/>
          <a:lstStyle/>
          <a:p>
            <a:pPr algn="ctr"/>
            <a:r>
              <a:rPr lang="en-US" dirty="0"/>
              <a:t>PERSONA RESPONSABLE</a:t>
            </a:r>
          </a:p>
        </p:txBody>
      </p:sp>
      <p:sp>
        <p:nvSpPr>
          <p:cNvPr id="3" name="Text Placeholder 2">
            <a:extLst>
              <a:ext uri="{FF2B5EF4-FFF2-40B4-BE49-F238E27FC236}">
                <a16:creationId xmlns:a16="http://schemas.microsoft.com/office/drawing/2014/main" id="{0DF709F2-C49C-49B3-8A25-B44A6F6DA5E1}"/>
              </a:ext>
            </a:extLst>
          </p:cNvPr>
          <p:cNvSpPr>
            <a:spLocks noGrp="1"/>
          </p:cNvSpPr>
          <p:nvPr>
            <p:ph type="body" sz="half" idx="2"/>
          </p:nvPr>
        </p:nvSpPr>
        <p:spPr>
          <a:xfrm>
            <a:off x="1143001" y="1793543"/>
            <a:ext cx="10972799" cy="4114800"/>
          </a:xfrm>
        </p:spPr>
        <p:txBody>
          <a:bodyPr>
            <a:normAutofit fontScale="85000" lnSpcReduction="10000"/>
          </a:bodyPr>
          <a:lstStyle/>
          <a:p>
            <a:pPr marL="342900" indent="-342900">
              <a:buFont typeface="Wingdings" panose="05000000000000000000" pitchFamily="2" charset="2"/>
              <a:buChar char="v"/>
            </a:pPr>
            <a:endParaRPr lang="es-ES" sz="2800" dirty="0">
              <a:solidFill>
                <a:srgbClr val="008080"/>
              </a:solidFill>
            </a:endParaRPr>
          </a:p>
          <a:p>
            <a:r>
              <a:rPr lang="es-ES" sz="2800" dirty="0">
                <a:solidFill>
                  <a:srgbClr val="008080"/>
                </a:solidFill>
              </a:rPr>
              <a:t>1) Una Persona Responsable es designada por un supervisor y: </a:t>
            </a:r>
          </a:p>
          <a:p>
            <a:r>
              <a:rPr lang="es-ES" sz="2800" dirty="0">
                <a:solidFill>
                  <a:srgbClr val="008080"/>
                </a:solidFill>
              </a:rPr>
              <a:t>     a. está físicamente presente en el sitio del programa o actividad </a:t>
            </a:r>
          </a:p>
          <a:p>
            <a:r>
              <a:rPr lang="es-ES" sz="2800" dirty="0">
                <a:solidFill>
                  <a:srgbClr val="008080"/>
                </a:solidFill>
              </a:rPr>
              <a:t>     b. es responsable del cumplimiento de las políticas de SGC.</a:t>
            </a:r>
          </a:p>
          <a:p>
            <a:r>
              <a:rPr lang="es-ES" sz="2800" dirty="0">
                <a:solidFill>
                  <a:srgbClr val="008080"/>
                </a:solidFill>
              </a:rPr>
              <a:t>2) Las responsabilidades especiales incluyen:</a:t>
            </a:r>
          </a:p>
          <a:p>
            <a:r>
              <a:rPr lang="es-ES" sz="2800" dirty="0">
                <a:solidFill>
                  <a:srgbClr val="008080"/>
                </a:solidFill>
              </a:rPr>
              <a:t>     a. administrar medicamentos a menores</a:t>
            </a:r>
          </a:p>
          <a:p>
            <a:r>
              <a:rPr lang="es-ES" sz="2800" dirty="0">
                <a:solidFill>
                  <a:srgbClr val="008080"/>
                </a:solidFill>
              </a:rPr>
              <a:t>     b. llevar los documentos necesarios para viajar</a:t>
            </a:r>
          </a:p>
          <a:p>
            <a:r>
              <a:rPr lang="es-ES" sz="2800" dirty="0">
                <a:solidFill>
                  <a:srgbClr val="008080"/>
                </a:solidFill>
              </a:rPr>
              <a:t>     c. recibir informes de sospechas de abuso y violaciones de límites</a:t>
            </a:r>
          </a:p>
          <a:p>
            <a:r>
              <a:rPr lang="es-ES" sz="2800" dirty="0">
                <a:solidFill>
                  <a:srgbClr val="008080"/>
                </a:solidFill>
              </a:rPr>
              <a:t>     d. asignación de habitaciones y ocupantes en caso de estadías en hoteles</a:t>
            </a:r>
          </a:p>
          <a:p>
            <a:endParaRPr lang="en-US" dirty="0"/>
          </a:p>
        </p:txBody>
      </p:sp>
      <p:sp>
        <p:nvSpPr>
          <p:cNvPr id="4" name="Slide Number Placeholder 3">
            <a:extLst>
              <a:ext uri="{FF2B5EF4-FFF2-40B4-BE49-F238E27FC236}">
                <a16:creationId xmlns:a16="http://schemas.microsoft.com/office/drawing/2014/main" id="{D9F0DF38-9AFF-4C77-B494-91BABEB80374}"/>
              </a:ext>
            </a:extLst>
          </p:cNvPr>
          <p:cNvSpPr>
            <a:spLocks noGrp="1"/>
          </p:cNvSpPr>
          <p:nvPr>
            <p:ph type="sldNum" sz="quarter" idx="12"/>
          </p:nvPr>
        </p:nvSpPr>
        <p:spPr/>
        <p:txBody>
          <a:bodyPr/>
          <a:lstStyle/>
          <a:p>
            <a:fld id="{D57F1E4F-1CFF-5643-939E-02111984F565}" type="slidenum">
              <a:rPr lang="en-US" smtClean="0"/>
              <a:t>31</a:t>
            </a:fld>
            <a:endParaRPr lang="en-US" dirty="0"/>
          </a:p>
        </p:txBody>
      </p:sp>
    </p:spTree>
    <p:extLst>
      <p:ext uri="{BB962C8B-B14F-4D97-AF65-F5344CB8AC3E}">
        <p14:creationId xmlns:p14="http://schemas.microsoft.com/office/powerpoint/2010/main" val="19272844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2E92D-EEAA-4655-8F3C-A676651CEFCC}"/>
              </a:ext>
            </a:extLst>
          </p:cNvPr>
          <p:cNvSpPr>
            <a:spLocks noGrp="1"/>
          </p:cNvSpPr>
          <p:nvPr>
            <p:ph type="title"/>
          </p:nvPr>
        </p:nvSpPr>
        <p:spPr>
          <a:xfrm>
            <a:off x="1676400" y="565813"/>
            <a:ext cx="9132046" cy="1981200"/>
          </a:xfrm>
        </p:spPr>
        <p:txBody>
          <a:bodyPr/>
          <a:lstStyle/>
          <a:p>
            <a:r>
              <a:rPr lang="en-US" dirty="0"/>
              <a:t>SUPERVISIÓN ADECUADA POR ADULTOS </a:t>
            </a:r>
            <a:r>
              <a:rPr lang="en-US" sz="2400" dirty="0"/>
              <a:t>(</a:t>
            </a:r>
            <a:r>
              <a:rPr lang="en-US" sz="2400" dirty="0" err="1"/>
              <a:t>continúa</a:t>
            </a:r>
            <a:r>
              <a:rPr lang="en-US" sz="2400" dirty="0"/>
              <a:t>), p. 13 - 15</a:t>
            </a:r>
          </a:p>
        </p:txBody>
      </p:sp>
      <p:sp>
        <p:nvSpPr>
          <p:cNvPr id="3" name="Text Placeholder 2">
            <a:extLst>
              <a:ext uri="{FF2B5EF4-FFF2-40B4-BE49-F238E27FC236}">
                <a16:creationId xmlns:a16="http://schemas.microsoft.com/office/drawing/2014/main" id="{EBDB8790-4485-46EE-8482-824BB7BCBEFC}"/>
              </a:ext>
            </a:extLst>
          </p:cNvPr>
          <p:cNvSpPr>
            <a:spLocks noGrp="1"/>
          </p:cNvSpPr>
          <p:nvPr>
            <p:ph type="body" sz="half" idx="2"/>
          </p:nvPr>
        </p:nvSpPr>
        <p:spPr>
          <a:xfrm>
            <a:off x="2407867" y="3124200"/>
            <a:ext cx="8299823" cy="3093885"/>
          </a:xfrm>
        </p:spPr>
        <p:txBody>
          <a:bodyPr>
            <a:normAutofit/>
          </a:bodyPr>
          <a:lstStyle/>
          <a:p>
            <a:pPr>
              <a:lnSpc>
                <a:spcPct val="150000"/>
              </a:lnSpc>
            </a:pPr>
            <a:endParaRPr lang="en-US" sz="2400" dirty="0">
              <a:solidFill>
                <a:srgbClr val="008080"/>
              </a:solidFill>
            </a:endParaRPr>
          </a:p>
          <a:p>
            <a:pPr>
              <a:lnSpc>
                <a:spcPct val="150000"/>
              </a:lnSpc>
            </a:pPr>
            <a:endParaRPr lang="en-US" sz="2400" dirty="0">
              <a:solidFill>
                <a:srgbClr val="008080"/>
              </a:solidFill>
            </a:endParaRPr>
          </a:p>
        </p:txBody>
      </p:sp>
      <p:sp>
        <p:nvSpPr>
          <p:cNvPr id="4" name="Slide Number Placeholder 3">
            <a:extLst>
              <a:ext uri="{FF2B5EF4-FFF2-40B4-BE49-F238E27FC236}">
                <a16:creationId xmlns:a16="http://schemas.microsoft.com/office/drawing/2014/main" id="{458E5E4A-A716-4432-9666-9C803733E756}"/>
              </a:ext>
            </a:extLst>
          </p:cNvPr>
          <p:cNvSpPr>
            <a:spLocks noGrp="1"/>
          </p:cNvSpPr>
          <p:nvPr>
            <p:ph type="sldNum" sz="quarter" idx="12"/>
          </p:nvPr>
        </p:nvSpPr>
        <p:spPr/>
        <p:txBody>
          <a:bodyPr/>
          <a:lstStyle/>
          <a:p>
            <a:fld id="{D57F1E4F-1CFF-5643-939E-02111984F565}" type="slidenum">
              <a:rPr lang="en-US" smtClean="0"/>
              <a:t>32</a:t>
            </a:fld>
            <a:endParaRPr lang="en-US" dirty="0"/>
          </a:p>
        </p:txBody>
      </p:sp>
      <p:sp>
        <p:nvSpPr>
          <p:cNvPr id="5" name="Rectangle 4">
            <a:extLst>
              <a:ext uri="{FF2B5EF4-FFF2-40B4-BE49-F238E27FC236}">
                <a16:creationId xmlns:a16="http://schemas.microsoft.com/office/drawing/2014/main" id="{B78FE57D-1603-4020-A6DF-C19B30D070D3}"/>
              </a:ext>
            </a:extLst>
          </p:cNvPr>
          <p:cNvSpPr/>
          <p:nvPr/>
        </p:nvSpPr>
        <p:spPr>
          <a:xfrm>
            <a:off x="1484310" y="2316248"/>
            <a:ext cx="6745290" cy="3901837"/>
          </a:xfrm>
          <a:prstGeom prst="rect">
            <a:avLst/>
          </a:prstGeom>
        </p:spPr>
        <p:txBody>
          <a:bodyPr wrap="square">
            <a:spAutoFit/>
          </a:bodyPr>
          <a:lstStyle/>
          <a:p>
            <a:pPr marL="457200" indent="-457200">
              <a:lnSpc>
                <a:spcPct val="150000"/>
              </a:lnSpc>
              <a:buAutoNum type="alphaUcPeriod"/>
            </a:pPr>
            <a:r>
              <a:rPr lang="es-ES" sz="2400" dirty="0">
                <a:solidFill>
                  <a:srgbClr val="008080"/>
                </a:solidFill>
              </a:rPr>
              <a:t>Accesibilidad de información</a:t>
            </a:r>
          </a:p>
          <a:p>
            <a:pPr marL="457200" indent="-457200">
              <a:lnSpc>
                <a:spcPct val="150000"/>
              </a:lnSpc>
              <a:buAutoNum type="alphaUcPeriod"/>
            </a:pPr>
            <a:r>
              <a:rPr lang="es-ES" sz="2400" dirty="0">
                <a:solidFill>
                  <a:srgbClr val="008080"/>
                </a:solidFill>
              </a:rPr>
              <a:t>Permiso y monitoreo de actividades</a:t>
            </a:r>
          </a:p>
          <a:p>
            <a:pPr marL="457200" indent="-457200">
              <a:lnSpc>
                <a:spcPct val="150000"/>
              </a:lnSpc>
              <a:buAutoNum type="alphaUcPeriod"/>
            </a:pPr>
            <a:r>
              <a:rPr lang="es-ES" sz="2400" dirty="0">
                <a:solidFill>
                  <a:srgbClr val="008080"/>
                </a:solidFill>
              </a:rPr>
              <a:t>Persona responsable</a:t>
            </a:r>
          </a:p>
          <a:p>
            <a:pPr marL="457200" indent="-457200">
              <a:lnSpc>
                <a:spcPct val="150000"/>
              </a:lnSpc>
              <a:buAutoNum type="alphaUcPeriod"/>
            </a:pPr>
            <a:r>
              <a:rPr lang="es-ES" sz="2400" dirty="0">
                <a:solidFill>
                  <a:srgbClr val="008080"/>
                </a:solidFill>
              </a:rPr>
              <a:t>La regla de dos adultos</a:t>
            </a:r>
          </a:p>
          <a:p>
            <a:pPr marL="457200" indent="-457200">
              <a:lnSpc>
                <a:spcPct val="150000"/>
              </a:lnSpc>
              <a:buAutoNum type="alphaUcPeriod"/>
            </a:pPr>
            <a:r>
              <a:rPr lang="es-ES" sz="2400" dirty="0">
                <a:solidFill>
                  <a:srgbClr val="008080"/>
                </a:solidFill>
              </a:rPr>
              <a:t>Circunstancias imprevistas</a:t>
            </a:r>
          </a:p>
          <a:p>
            <a:pPr marL="457200" indent="-457200">
              <a:lnSpc>
                <a:spcPct val="150000"/>
              </a:lnSpc>
              <a:buAutoNum type="alphaUcPeriod"/>
            </a:pPr>
            <a:r>
              <a:rPr lang="es-ES" sz="2400" dirty="0">
                <a:solidFill>
                  <a:srgbClr val="008080"/>
                </a:solidFill>
              </a:rPr>
              <a:t>Personas no relacionadas</a:t>
            </a:r>
          </a:p>
          <a:p>
            <a:pPr marL="457200" indent="-457200">
              <a:lnSpc>
                <a:spcPct val="150000"/>
              </a:lnSpc>
              <a:buAutoNum type="alphaUcPeriod"/>
            </a:pPr>
            <a:r>
              <a:rPr lang="es-ES" sz="2400" dirty="0">
                <a:solidFill>
                  <a:srgbClr val="008080"/>
                </a:solidFill>
              </a:rPr>
              <a:t>Proporciones</a:t>
            </a:r>
            <a:endParaRPr lang="en-US" sz="2400" dirty="0">
              <a:solidFill>
                <a:srgbClr val="008080"/>
              </a:solidFill>
            </a:endParaRPr>
          </a:p>
        </p:txBody>
      </p:sp>
    </p:spTree>
    <p:extLst>
      <p:ext uri="{BB962C8B-B14F-4D97-AF65-F5344CB8AC3E}">
        <p14:creationId xmlns:p14="http://schemas.microsoft.com/office/powerpoint/2010/main" val="2572677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5C68F-7741-4F71-89D6-F44F6CEE8E5B}"/>
              </a:ext>
            </a:extLst>
          </p:cNvPr>
          <p:cNvSpPr>
            <a:spLocks noGrp="1"/>
          </p:cNvSpPr>
          <p:nvPr>
            <p:ph type="title"/>
          </p:nvPr>
        </p:nvSpPr>
        <p:spPr/>
        <p:txBody>
          <a:bodyPr/>
          <a:lstStyle/>
          <a:p>
            <a:r>
              <a:rPr lang="en-US" sz="4800" dirty="0"/>
              <a:t>RETOS A LA SUPERVISIÓN</a:t>
            </a:r>
          </a:p>
        </p:txBody>
      </p:sp>
      <p:sp>
        <p:nvSpPr>
          <p:cNvPr id="4" name="Slide Number Placeholder 3">
            <a:extLst>
              <a:ext uri="{FF2B5EF4-FFF2-40B4-BE49-F238E27FC236}">
                <a16:creationId xmlns:a16="http://schemas.microsoft.com/office/drawing/2014/main" id="{24A8977C-76A5-419C-B2E9-BFE8CEE69CA2}"/>
              </a:ext>
            </a:extLst>
          </p:cNvPr>
          <p:cNvSpPr>
            <a:spLocks noGrp="1"/>
          </p:cNvSpPr>
          <p:nvPr>
            <p:ph type="sldNum" sz="quarter" idx="12"/>
          </p:nvPr>
        </p:nvSpPr>
        <p:spPr/>
        <p:txBody>
          <a:bodyPr/>
          <a:lstStyle/>
          <a:p>
            <a:fld id="{D57F1E4F-1CFF-5643-939E-02111984F565}" type="slidenum">
              <a:rPr lang="en-US" smtClean="0"/>
              <a:t>33</a:t>
            </a:fld>
            <a:endParaRPr lang="en-US" dirty="0"/>
          </a:p>
        </p:txBody>
      </p:sp>
      <p:pic>
        <p:nvPicPr>
          <p:cNvPr id="5" name="Content Placeholder 4" descr="A child sleeping in a cluttered room&#10;&#10;Description automatically generated">
            <a:extLst>
              <a:ext uri="{FF2B5EF4-FFF2-40B4-BE49-F238E27FC236}">
                <a16:creationId xmlns:a16="http://schemas.microsoft.com/office/drawing/2014/main" id="{70B3A7BA-E600-4179-9C12-CFD6D3933622}"/>
              </a:ext>
            </a:extLst>
          </p:cNvPr>
          <p:cNvPicPr>
            <a:picLocks noGrp="1" noChangeAspect="1"/>
          </p:cNvPicPr>
          <p:nvPr>
            <p:ph idx="1"/>
          </p:nvPr>
        </p:nvPicPr>
        <p:blipFill>
          <a:blip r:embed="rId3"/>
          <a:stretch>
            <a:fillRect/>
          </a:stretch>
        </p:blipFill>
        <p:spPr>
          <a:xfrm rot="20734681">
            <a:off x="1786292" y="2021287"/>
            <a:ext cx="3006257" cy="2254693"/>
          </a:xfrm>
          <a:prstGeom prst="rect">
            <a:avLst/>
          </a:prstGeom>
          <a:effectLst>
            <a:glow rad="228600">
              <a:srgbClr val="7030A0">
                <a:alpha val="40000"/>
              </a:srgbClr>
            </a:glow>
          </a:effectLst>
        </p:spPr>
      </p:pic>
      <p:pic>
        <p:nvPicPr>
          <p:cNvPr id="6" name="Picture 5" descr="A large room&#10;&#10;Description automatically generated">
            <a:extLst>
              <a:ext uri="{FF2B5EF4-FFF2-40B4-BE49-F238E27FC236}">
                <a16:creationId xmlns:a16="http://schemas.microsoft.com/office/drawing/2014/main" id="{E05DEF9A-B25D-4CE1-89C2-32B64FA5AC2B}"/>
              </a:ext>
            </a:extLst>
          </p:cNvPr>
          <p:cNvPicPr>
            <a:picLocks noChangeAspect="1"/>
          </p:cNvPicPr>
          <p:nvPr/>
        </p:nvPicPr>
        <p:blipFill>
          <a:blip r:embed="rId4"/>
          <a:stretch>
            <a:fillRect/>
          </a:stretch>
        </p:blipFill>
        <p:spPr>
          <a:xfrm rot="699610">
            <a:off x="7998448" y="1659452"/>
            <a:ext cx="3528054" cy="2131395"/>
          </a:xfrm>
          <a:prstGeom prst="rect">
            <a:avLst/>
          </a:prstGeom>
          <a:effectLst>
            <a:glow rad="228600">
              <a:srgbClr val="FFFF00">
                <a:alpha val="40000"/>
              </a:srgbClr>
            </a:glow>
          </a:effectLst>
        </p:spPr>
      </p:pic>
      <p:pic>
        <p:nvPicPr>
          <p:cNvPr id="7" name="Picture 6" descr="The outside of a building&#10;&#10;Description automatically generated">
            <a:extLst>
              <a:ext uri="{FF2B5EF4-FFF2-40B4-BE49-F238E27FC236}">
                <a16:creationId xmlns:a16="http://schemas.microsoft.com/office/drawing/2014/main" id="{B222ECC9-F524-4CB3-B7FA-A08E9E18C629}"/>
              </a:ext>
            </a:extLst>
          </p:cNvPr>
          <p:cNvPicPr>
            <a:picLocks noChangeAspect="1"/>
          </p:cNvPicPr>
          <p:nvPr/>
        </p:nvPicPr>
        <p:blipFill>
          <a:blip r:embed="rId5"/>
          <a:stretch>
            <a:fillRect/>
          </a:stretch>
        </p:blipFill>
        <p:spPr>
          <a:xfrm>
            <a:off x="4604980" y="2150439"/>
            <a:ext cx="3635468" cy="2194062"/>
          </a:xfrm>
          <a:prstGeom prst="rect">
            <a:avLst/>
          </a:prstGeom>
          <a:effectLst>
            <a:glow rad="228600">
              <a:srgbClr val="FF0000">
                <a:alpha val="40000"/>
              </a:srgbClr>
            </a:glow>
          </a:effectLst>
        </p:spPr>
      </p:pic>
      <p:pic>
        <p:nvPicPr>
          <p:cNvPr id="8" name="Picture 7" descr="A dirty old room&#10;&#10;Description automatically generated">
            <a:extLst>
              <a:ext uri="{FF2B5EF4-FFF2-40B4-BE49-F238E27FC236}">
                <a16:creationId xmlns:a16="http://schemas.microsoft.com/office/drawing/2014/main" id="{F3C458CC-85E8-4B20-8F16-51FF60537EAC}"/>
              </a:ext>
            </a:extLst>
          </p:cNvPr>
          <p:cNvPicPr>
            <a:picLocks noChangeAspect="1"/>
          </p:cNvPicPr>
          <p:nvPr/>
        </p:nvPicPr>
        <p:blipFill>
          <a:blip r:embed="rId6"/>
          <a:stretch>
            <a:fillRect/>
          </a:stretch>
        </p:blipFill>
        <p:spPr>
          <a:xfrm rot="590875">
            <a:off x="3285247" y="4319368"/>
            <a:ext cx="3481427" cy="2103226"/>
          </a:xfrm>
          <a:prstGeom prst="rect">
            <a:avLst/>
          </a:prstGeom>
          <a:effectLst>
            <a:glow rad="228600">
              <a:schemeClr val="accent5">
                <a:satMod val="175000"/>
                <a:alpha val="40000"/>
              </a:schemeClr>
            </a:glow>
          </a:effectLst>
        </p:spPr>
      </p:pic>
      <p:pic>
        <p:nvPicPr>
          <p:cNvPr id="9" name="Picture 8" descr="A large pool of water&#10;&#10;Description automatically generated">
            <a:extLst>
              <a:ext uri="{FF2B5EF4-FFF2-40B4-BE49-F238E27FC236}">
                <a16:creationId xmlns:a16="http://schemas.microsoft.com/office/drawing/2014/main" id="{CD16EA18-A3DC-420D-8445-5BABF5125D43}"/>
              </a:ext>
            </a:extLst>
          </p:cNvPr>
          <p:cNvPicPr>
            <a:picLocks noChangeAspect="1"/>
          </p:cNvPicPr>
          <p:nvPr/>
        </p:nvPicPr>
        <p:blipFill>
          <a:blip r:embed="rId7"/>
          <a:stretch>
            <a:fillRect/>
          </a:stretch>
        </p:blipFill>
        <p:spPr>
          <a:xfrm rot="20717143">
            <a:off x="7514801" y="3976743"/>
            <a:ext cx="3406739" cy="2056020"/>
          </a:xfrm>
          <a:prstGeom prst="rect">
            <a:avLst/>
          </a:prstGeom>
          <a:effectLst>
            <a:glow rad="228600">
              <a:srgbClr val="00B050">
                <a:alpha val="40000"/>
              </a:srgbClr>
            </a:glow>
          </a:effectLst>
        </p:spPr>
      </p:pic>
    </p:spTree>
    <p:extLst>
      <p:ext uri="{BB962C8B-B14F-4D97-AF65-F5344CB8AC3E}">
        <p14:creationId xmlns:p14="http://schemas.microsoft.com/office/powerpoint/2010/main" val="4201938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9E18B-C97B-4760-8061-7BE660C931E8}"/>
              </a:ext>
            </a:extLst>
          </p:cNvPr>
          <p:cNvSpPr>
            <a:spLocks noGrp="1"/>
          </p:cNvSpPr>
          <p:nvPr>
            <p:ph type="title"/>
          </p:nvPr>
        </p:nvSpPr>
        <p:spPr>
          <a:xfrm>
            <a:off x="1154954" y="762000"/>
            <a:ext cx="9552736" cy="2286000"/>
          </a:xfrm>
        </p:spPr>
        <p:txBody>
          <a:bodyPr/>
          <a:lstStyle/>
          <a:p>
            <a:r>
              <a:rPr lang="es-ES" dirty="0"/>
              <a:t>SUPERVISIÓN ADECUADA POR ADULTOS</a:t>
            </a:r>
            <a:r>
              <a:rPr lang="es-ES" sz="1800" dirty="0"/>
              <a:t>, </a:t>
            </a:r>
            <a:r>
              <a:rPr kumimoji="0" lang="en-US" sz="1800" b="0" i="0" u="none" strike="noStrike" kern="1200" cap="none" spc="0" normalizeH="0" baseline="0" noProof="0" dirty="0">
                <a:ln>
                  <a:noFill/>
                </a:ln>
                <a:solidFill>
                  <a:prstClr val="black"/>
                </a:solidFill>
                <a:effectLst/>
                <a:uLnTx/>
                <a:uFillTx/>
                <a:latin typeface="Arial" panose="020B0604020202020204"/>
                <a:ea typeface="+mj-ea"/>
                <a:cs typeface="+mj-cs"/>
              </a:rPr>
              <a:t>(</a:t>
            </a:r>
            <a:r>
              <a:rPr kumimoji="0" lang="en-US" sz="1800" b="0" i="0" u="none" strike="noStrike" kern="1200" cap="none" spc="0" normalizeH="0" baseline="0" noProof="0" dirty="0" err="1">
                <a:ln>
                  <a:noFill/>
                </a:ln>
                <a:solidFill>
                  <a:prstClr val="black"/>
                </a:solidFill>
                <a:effectLst/>
                <a:uLnTx/>
                <a:uFillTx/>
                <a:latin typeface="Arial" panose="020B0604020202020204"/>
                <a:ea typeface="+mj-ea"/>
                <a:cs typeface="+mj-cs"/>
              </a:rPr>
              <a:t>continúa</a:t>
            </a:r>
            <a:r>
              <a:rPr kumimoji="0" lang="en-US" sz="1800" b="0" i="0" u="none" strike="noStrike" kern="1200" cap="none" spc="0" normalizeH="0" baseline="0" noProof="0" dirty="0">
                <a:ln>
                  <a:noFill/>
                </a:ln>
                <a:solidFill>
                  <a:prstClr val="black"/>
                </a:solidFill>
                <a:effectLst/>
                <a:uLnTx/>
                <a:uFillTx/>
                <a:latin typeface="Arial" panose="020B0604020202020204"/>
                <a:ea typeface="+mj-ea"/>
                <a:cs typeface="+mj-cs"/>
              </a:rPr>
              <a:t>),</a:t>
            </a:r>
            <a:r>
              <a:rPr lang="es-ES" sz="1800" dirty="0"/>
              <a:t> p. 15 - 18</a:t>
            </a:r>
            <a:endParaRPr lang="en-US" sz="1800" dirty="0"/>
          </a:p>
        </p:txBody>
      </p:sp>
      <p:sp>
        <p:nvSpPr>
          <p:cNvPr id="3" name="Text Placeholder 2">
            <a:extLst>
              <a:ext uri="{FF2B5EF4-FFF2-40B4-BE49-F238E27FC236}">
                <a16:creationId xmlns:a16="http://schemas.microsoft.com/office/drawing/2014/main" id="{3CBE9E19-C9DC-405E-B373-9F0E90D2629E}"/>
              </a:ext>
            </a:extLst>
          </p:cNvPr>
          <p:cNvSpPr>
            <a:spLocks noGrp="1"/>
          </p:cNvSpPr>
          <p:nvPr>
            <p:ph type="body" sz="half" idx="2"/>
          </p:nvPr>
        </p:nvSpPr>
        <p:spPr>
          <a:xfrm>
            <a:off x="1447800" y="2133600"/>
            <a:ext cx="10098089" cy="4495800"/>
          </a:xfrm>
        </p:spPr>
        <p:txBody>
          <a:bodyPr>
            <a:normAutofit/>
          </a:bodyPr>
          <a:lstStyle/>
          <a:p>
            <a:pPr>
              <a:buClr>
                <a:srgbClr val="008080"/>
              </a:buClr>
              <a:buSzPct val="100000"/>
            </a:pPr>
            <a:r>
              <a:rPr lang="en-US" sz="2400" dirty="0">
                <a:solidFill>
                  <a:srgbClr val="008080"/>
                </a:solidFill>
              </a:rPr>
              <a:t>J. </a:t>
            </a:r>
            <a:r>
              <a:rPr lang="en-US" sz="2400" dirty="0" err="1">
                <a:solidFill>
                  <a:srgbClr val="008080"/>
                </a:solidFill>
              </a:rPr>
              <a:t>Actividades</a:t>
            </a:r>
            <a:r>
              <a:rPr lang="en-US" sz="2400" dirty="0">
                <a:solidFill>
                  <a:srgbClr val="008080"/>
                </a:solidFill>
              </a:rPr>
              <a:t> </a:t>
            </a:r>
            <a:r>
              <a:rPr lang="en-US" sz="2400" dirty="0" err="1">
                <a:solidFill>
                  <a:srgbClr val="008080"/>
                </a:solidFill>
              </a:rPr>
              <a:t>Privadas</a:t>
            </a:r>
            <a:r>
              <a:rPr lang="en-US" sz="2400" dirty="0">
                <a:solidFill>
                  <a:srgbClr val="008080"/>
                </a:solidFill>
              </a:rPr>
              <a:t>: </a:t>
            </a:r>
            <a:r>
              <a:rPr lang="es-ES" sz="2400" dirty="0">
                <a:solidFill>
                  <a:srgbClr val="008080"/>
                </a:solidFill>
              </a:rPr>
              <a:t>supervisión de baño y otros áreas </a:t>
            </a:r>
            <a:endParaRPr lang="en-US" sz="2400" dirty="0">
              <a:solidFill>
                <a:srgbClr val="008080"/>
              </a:solidFill>
            </a:endParaRPr>
          </a:p>
          <a:p>
            <a:r>
              <a:rPr lang="es-ES" sz="2400" dirty="0">
                <a:solidFill>
                  <a:srgbClr val="008080"/>
                </a:solidFill>
              </a:rPr>
              <a:t>K. Redes Sociales</a:t>
            </a:r>
          </a:p>
          <a:p>
            <a:r>
              <a:rPr lang="es-ES" sz="2400" dirty="0">
                <a:solidFill>
                  <a:srgbClr val="008080"/>
                </a:solidFill>
              </a:rPr>
              <a:t>      2.  Aceptar responsabilidad</a:t>
            </a:r>
          </a:p>
          <a:p>
            <a:r>
              <a:rPr lang="es-ES" sz="2400" dirty="0">
                <a:solidFill>
                  <a:srgbClr val="008080"/>
                </a:solidFill>
              </a:rPr>
              <a:t>         a. La presencia del ministerio en las plataformas de las redes sociales deben tener más de un administrador adulto.</a:t>
            </a:r>
          </a:p>
          <a:p>
            <a:r>
              <a:rPr lang="es-ES" sz="2400" dirty="0">
                <a:solidFill>
                  <a:srgbClr val="008080"/>
                </a:solidFill>
              </a:rPr>
              <a:t>         b. Programe todas las reuniones y clases virtuales con anticipación en un calendario que, junto con la información de inicio de sesión y las contraseñas, se comparte con los padres y el Supervisor.</a:t>
            </a:r>
          </a:p>
          <a:p>
            <a:r>
              <a:rPr lang="es-ES" sz="2400" dirty="0">
                <a:solidFill>
                  <a:srgbClr val="008080"/>
                </a:solidFill>
              </a:rPr>
              <a:t>         d. La comunicación con niños y jóvenes … debe ser con grupos …         </a:t>
            </a:r>
            <a:endParaRPr lang="en-US" sz="2400" dirty="0">
              <a:solidFill>
                <a:schemeClr val="bg1"/>
              </a:solidFill>
            </a:endParaRPr>
          </a:p>
          <a:p>
            <a:pPr marL="342900" indent="-342900">
              <a:buAutoNum type="alphaUcPeriod" startAt="10"/>
            </a:pPr>
            <a:endParaRPr lang="en-US" dirty="0">
              <a:solidFill>
                <a:schemeClr val="bg1"/>
              </a:solidFill>
            </a:endParaRPr>
          </a:p>
        </p:txBody>
      </p:sp>
      <p:sp>
        <p:nvSpPr>
          <p:cNvPr id="4" name="Slide Number Placeholder 3">
            <a:extLst>
              <a:ext uri="{FF2B5EF4-FFF2-40B4-BE49-F238E27FC236}">
                <a16:creationId xmlns:a16="http://schemas.microsoft.com/office/drawing/2014/main" id="{07C9A693-1886-46C0-8CEB-E89803B6C9D6}"/>
              </a:ext>
            </a:extLst>
          </p:cNvPr>
          <p:cNvSpPr>
            <a:spLocks noGrp="1"/>
          </p:cNvSpPr>
          <p:nvPr>
            <p:ph type="sldNum" sz="quarter" idx="12"/>
          </p:nvPr>
        </p:nvSpPr>
        <p:spPr/>
        <p:txBody>
          <a:bodyPr/>
          <a:lstStyle/>
          <a:p>
            <a:fld id="{D57F1E4F-1CFF-5643-939E-02111984F565}" type="slidenum">
              <a:rPr lang="en-US" smtClean="0"/>
              <a:t>34</a:t>
            </a:fld>
            <a:endParaRPr lang="en-US" dirty="0"/>
          </a:p>
        </p:txBody>
      </p:sp>
    </p:spTree>
    <p:extLst>
      <p:ext uri="{BB962C8B-B14F-4D97-AF65-F5344CB8AC3E}">
        <p14:creationId xmlns:p14="http://schemas.microsoft.com/office/powerpoint/2010/main" val="14604362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5306A-E2BF-4FBD-A0AF-E21F7E4FBD7E}"/>
              </a:ext>
            </a:extLst>
          </p:cNvPr>
          <p:cNvSpPr>
            <a:spLocks noGrp="1"/>
          </p:cNvSpPr>
          <p:nvPr>
            <p:ph type="title"/>
          </p:nvPr>
        </p:nvSpPr>
        <p:spPr>
          <a:xfrm>
            <a:off x="1524000" y="181970"/>
            <a:ext cx="9296400" cy="2332630"/>
          </a:xfrm>
        </p:spPr>
        <p:txBody>
          <a:bodyPr/>
          <a:lstStyle/>
          <a:p>
            <a:r>
              <a:rPr lang="es-ES" dirty="0"/>
              <a:t>RECURSOS DE SEGURIDAD DIGITAL</a:t>
            </a:r>
            <a:br>
              <a:rPr lang="en-US" dirty="0"/>
            </a:br>
            <a:r>
              <a:rPr lang="en-US" sz="2400" b="1" dirty="0">
                <a:hlinkClick r:id="rId3"/>
              </a:rPr>
              <a:t>www.epicenter.org/safeguarding-trainers-corner/</a:t>
            </a:r>
            <a:br>
              <a:rPr lang="en-US" dirty="0"/>
            </a:br>
            <a:br>
              <a:rPr lang="en-US" dirty="0"/>
            </a:br>
            <a:br>
              <a:rPr lang="en-US" dirty="0"/>
            </a:br>
            <a:br>
              <a:rPr lang="en-US" dirty="0"/>
            </a:br>
            <a:endParaRPr lang="en-US" dirty="0"/>
          </a:p>
        </p:txBody>
      </p:sp>
      <p:sp>
        <p:nvSpPr>
          <p:cNvPr id="4" name="Slide Number Placeholder 3">
            <a:extLst>
              <a:ext uri="{FF2B5EF4-FFF2-40B4-BE49-F238E27FC236}">
                <a16:creationId xmlns:a16="http://schemas.microsoft.com/office/drawing/2014/main" id="{C3B52057-B124-482A-AE1B-D640E4EF87B6}"/>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2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35</a:t>
            </a:fld>
            <a:endPar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9" name="Picture 8">
            <a:extLst>
              <a:ext uri="{FF2B5EF4-FFF2-40B4-BE49-F238E27FC236}">
                <a16:creationId xmlns:a16="http://schemas.microsoft.com/office/drawing/2014/main" id="{8F40EDD8-37D1-4500-8DC3-27DFD4D338FF}"/>
              </a:ext>
            </a:extLst>
          </p:cNvPr>
          <p:cNvPicPr>
            <a:picLocks noChangeAspect="1"/>
          </p:cNvPicPr>
          <p:nvPr/>
        </p:nvPicPr>
        <p:blipFill>
          <a:blip r:embed="rId4"/>
          <a:stretch>
            <a:fillRect/>
          </a:stretch>
        </p:blipFill>
        <p:spPr>
          <a:xfrm>
            <a:off x="4419600" y="4953000"/>
            <a:ext cx="7329487" cy="1389964"/>
          </a:xfrm>
          <a:prstGeom prst="rect">
            <a:avLst/>
          </a:prstGeom>
        </p:spPr>
      </p:pic>
      <p:pic>
        <p:nvPicPr>
          <p:cNvPr id="10" name="Picture 9">
            <a:extLst>
              <a:ext uri="{FF2B5EF4-FFF2-40B4-BE49-F238E27FC236}">
                <a16:creationId xmlns:a16="http://schemas.microsoft.com/office/drawing/2014/main" id="{B939E466-1742-4040-A61F-2C555DE9FC83}"/>
              </a:ext>
            </a:extLst>
          </p:cNvPr>
          <p:cNvPicPr>
            <a:picLocks noChangeAspect="1"/>
          </p:cNvPicPr>
          <p:nvPr/>
        </p:nvPicPr>
        <p:blipFill>
          <a:blip r:embed="rId5"/>
          <a:stretch>
            <a:fillRect/>
          </a:stretch>
        </p:blipFill>
        <p:spPr>
          <a:xfrm>
            <a:off x="304800" y="2362200"/>
            <a:ext cx="7462867" cy="2496236"/>
          </a:xfrm>
          <a:prstGeom prst="rect">
            <a:avLst/>
          </a:prstGeom>
        </p:spPr>
      </p:pic>
    </p:spTree>
    <p:extLst>
      <p:ext uri="{BB962C8B-B14F-4D97-AF65-F5344CB8AC3E}">
        <p14:creationId xmlns:p14="http://schemas.microsoft.com/office/powerpoint/2010/main" val="30811090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B07F3-7EC1-4530-B831-6BD96C3458EC}"/>
              </a:ext>
            </a:extLst>
          </p:cNvPr>
          <p:cNvSpPr>
            <a:spLocks noGrp="1"/>
          </p:cNvSpPr>
          <p:nvPr>
            <p:ph type="title"/>
          </p:nvPr>
        </p:nvSpPr>
        <p:spPr>
          <a:xfrm>
            <a:off x="914400" y="1447800"/>
            <a:ext cx="10896600" cy="2057400"/>
          </a:xfrm>
        </p:spPr>
        <p:txBody>
          <a:bodyPr/>
          <a:lstStyle/>
          <a:p>
            <a:r>
              <a:rPr lang="es-ES" dirty="0"/>
              <a:t>EVENTOS FUERA DEL LUGAR, VIAJES, EVENTOS PERNOCTOS</a:t>
            </a:r>
            <a:r>
              <a:rPr lang="en-US" sz="2000" dirty="0"/>
              <a:t>, p. 19 – 22</a:t>
            </a:r>
            <a:br>
              <a:rPr lang="en-US" sz="2000" dirty="0"/>
            </a:br>
            <a:br>
              <a:rPr lang="en-US" sz="2000" dirty="0"/>
            </a:br>
            <a:br>
              <a:rPr lang="en-US" sz="2000" dirty="0"/>
            </a:br>
            <a:br>
              <a:rPr lang="en-US" sz="2000" dirty="0"/>
            </a:br>
            <a:r>
              <a:rPr lang="es-ES" sz="3600" dirty="0">
                <a:solidFill>
                  <a:srgbClr val="37A1A1"/>
                </a:solidFill>
              </a:rPr>
              <a:t>¿Cómo se ve la supervisión adecuada por adultos?</a:t>
            </a:r>
            <a:endParaRPr lang="en-US" sz="3600" dirty="0">
              <a:solidFill>
                <a:srgbClr val="37A1A1"/>
              </a:solidFill>
            </a:endParaRPr>
          </a:p>
        </p:txBody>
      </p:sp>
      <p:sp>
        <p:nvSpPr>
          <p:cNvPr id="4" name="Slide Number Placeholder 3">
            <a:extLst>
              <a:ext uri="{FF2B5EF4-FFF2-40B4-BE49-F238E27FC236}">
                <a16:creationId xmlns:a16="http://schemas.microsoft.com/office/drawing/2014/main" id="{68811A1E-3551-4248-9EA6-84F38FDD5CDC}"/>
              </a:ext>
            </a:extLst>
          </p:cNvPr>
          <p:cNvSpPr>
            <a:spLocks noGrp="1"/>
          </p:cNvSpPr>
          <p:nvPr>
            <p:ph type="sldNum" sz="quarter" idx="12"/>
          </p:nvPr>
        </p:nvSpPr>
        <p:spPr/>
        <p:txBody>
          <a:bodyPr/>
          <a:lstStyle/>
          <a:p>
            <a:fld id="{D57F1E4F-1CFF-5643-939E-02111984F565}" type="slidenum">
              <a:rPr lang="en-US" smtClean="0"/>
              <a:t>36</a:t>
            </a:fld>
            <a:endParaRPr lang="en-US" dirty="0"/>
          </a:p>
        </p:txBody>
      </p:sp>
    </p:spTree>
    <p:extLst>
      <p:ext uri="{BB962C8B-B14F-4D97-AF65-F5344CB8AC3E}">
        <p14:creationId xmlns:p14="http://schemas.microsoft.com/office/powerpoint/2010/main" val="2906861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9601B-B102-41A1-9A08-499CCD1BB5C7}"/>
              </a:ext>
            </a:extLst>
          </p:cNvPr>
          <p:cNvSpPr>
            <a:spLocks noGrp="1"/>
          </p:cNvSpPr>
          <p:nvPr>
            <p:ph type="title"/>
          </p:nvPr>
        </p:nvSpPr>
        <p:spPr>
          <a:xfrm>
            <a:off x="1524000" y="452718"/>
            <a:ext cx="10287000" cy="1400530"/>
          </a:xfrm>
        </p:spPr>
        <p:txBody>
          <a:bodyPr/>
          <a:lstStyle/>
          <a:p>
            <a:br>
              <a:rPr lang="en-US" sz="4400" dirty="0"/>
            </a:br>
            <a:r>
              <a:rPr lang="en-US" sz="4400" dirty="0"/>
              <a:t>REQUISITOS DE CERTIFICACIÓN</a:t>
            </a:r>
            <a:r>
              <a:rPr lang="en-US" sz="1800" dirty="0"/>
              <a:t>, p. 23 - 27 </a:t>
            </a:r>
          </a:p>
        </p:txBody>
      </p:sp>
      <p:sp>
        <p:nvSpPr>
          <p:cNvPr id="3" name="Content Placeholder 2">
            <a:extLst>
              <a:ext uri="{FF2B5EF4-FFF2-40B4-BE49-F238E27FC236}">
                <a16:creationId xmlns:a16="http://schemas.microsoft.com/office/drawing/2014/main" id="{E13F42FF-1349-4523-95E9-F68E15FB88CD}"/>
              </a:ext>
            </a:extLst>
          </p:cNvPr>
          <p:cNvSpPr>
            <a:spLocks noGrp="1"/>
          </p:cNvSpPr>
          <p:nvPr>
            <p:ph idx="1"/>
          </p:nvPr>
        </p:nvSpPr>
        <p:spPr/>
        <p:txBody>
          <a:bodyPr/>
          <a:lstStyle/>
          <a:p>
            <a:pPr lvl="0">
              <a:buClr>
                <a:srgbClr val="1E5155">
                  <a:lumMod val="40000"/>
                  <a:lumOff val="60000"/>
                </a:srgbClr>
              </a:buClr>
              <a:buFont typeface="Wingdings" panose="05000000000000000000" pitchFamily="2" charset="2"/>
              <a:buChar char="v"/>
            </a:pPr>
            <a:r>
              <a:rPr lang="en-US" sz="2400" dirty="0">
                <a:solidFill>
                  <a:srgbClr val="008080"/>
                </a:solidFill>
              </a:rPr>
              <a:t>Personal</a:t>
            </a:r>
          </a:p>
          <a:p>
            <a:pPr lvl="0">
              <a:buClr>
                <a:srgbClr val="1E5155">
                  <a:lumMod val="40000"/>
                  <a:lumOff val="60000"/>
                </a:srgbClr>
              </a:buClr>
              <a:buFont typeface="Wingdings" panose="05000000000000000000" pitchFamily="2" charset="2"/>
              <a:buChar char="v"/>
            </a:pPr>
            <a:r>
              <a:rPr lang="en-US" sz="2400" dirty="0">
                <a:solidFill>
                  <a:srgbClr val="008080"/>
                </a:solidFill>
              </a:rPr>
              <a:t>Padres </a:t>
            </a:r>
            <a:r>
              <a:rPr lang="en-US" sz="2400" dirty="0" err="1">
                <a:solidFill>
                  <a:srgbClr val="008080"/>
                </a:solidFill>
              </a:rPr>
              <a:t>Voluntarios</a:t>
            </a:r>
            <a:endParaRPr lang="en-US" sz="2400" dirty="0">
              <a:solidFill>
                <a:srgbClr val="008080"/>
              </a:solidFill>
            </a:endParaRPr>
          </a:p>
          <a:p>
            <a:pPr lvl="0">
              <a:buClr>
                <a:srgbClr val="1E5155">
                  <a:lumMod val="40000"/>
                  <a:lumOff val="60000"/>
                </a:srgbClr>
              </a:buClr>
              <a:buFont typeface="Wingdings" panose="05000000000000000000" pitchFamily="2" charset="2"/>
              <a:buChar char="v"/>
            </a:pPr>
            <a:r>
              <a:rPr lang="en-US" sz="2400" dirty="0" err="1">
                <a:solidFill>
                  <a:srgbClr val="008080"/>
                </a:solidFill>
              </a:rPr>
              <a:t>Jóvenes</a:t>
            </a:r>
            <a:r>
              <a:rPr lang="en-US" sz="2400" dirty="0">
                <a:solidFill>
                  <a:srgbClr val="008080"/>
                </a:solidFill>
              </a:rPr>
              <a:t> </a:t>
            </a:r>
            <a:r>
              <a:rPr lang="en-US" sz="2400" dirty="0" err="1">
                <a:solidFill>
                  <a:srgbClr val="008080"/>
                </a:solidFill>
              </a:rPr>
              <a:t>Ayudantes</a:t>
            </a:r>
            <a:endParaRPr lang="en-US" sz="2400" dirty="0">
              <a:solidFill>
                <a:srgbClr val="008080"/>
              </a:solidFill>
            </a:endParaRPr>
          </a:p>
          <a:p>
            <a:pPr lvl="0">
              <a:buClr>
                <a:srgbClr val="1E5155">
                  <a:lumMod val="40000"/>
                  <a:lumOff val="60000"/>
                </a:srgbClr>
              </a:buClr>
              <a:buFont typeface="Wingdings" panose="05000000000000000000" pitchFamily="2" charset="2"/>
              <a:buChar char="v"/>
            </a:pPr>
            <a:r>
              <a:rPr lang="en-US" sz="2400" dirty="0" err="1">
                <a:solidFill>
                  <a:srgbClr val="008080"/>
                </a:solidFill>
              </a:rPr>
              <a:t>Acuerdo</a:t>
            </a:r>
            <a:r>
              <a:rPr lang="en-US" sz="2400" dirty="0">
                <a:solidFill>
                  <a:srgbClr val="008080"/>
                </a:solidFill>
              </a:rPr>
              <a:t> de </a:t>
            </a:r>
            <a:r>
              <a:rPr lang="en-US" sz="2400" dirty="0" err="1">
                <a:solidFill>
                  <a:srgbClr val="008080"/>
                </a:solidFill>
              </a:rPr>
              <a:t>Entrenamiento</a:t>
            </a:r>
            <a:r>
              <a:rPr lang="en-US" sz="2400" dirty="0">
                <a:solidFill>
                  <a:srgbClr val="008080"/>
                </a:solidFill>
              </a:rPr>
              <a:t> </a:t>
            </a:r>
            <a:r>
              <a:rPr lang="en-US" sz="2400" dirty="0" err="1">
                <a:solidFill>
                  <a:srgbClr val="008080"/>
                </a:solidFill>
              </a:rPr>
              <a:t>Únicamente</a:t>
            </a:r>
            <a:endParaRPr lang="en-US" sz="2400" dirty="0">
              <a:solidFill>
                <a:srgbClr val="008080"/>
              </a:solidFill>
            </a:endParaRPr>
          </a:p>
          <a:p>
            <a:pPr lvl="0">
              <a:buClr>
                <a:srgbClr val="1E5155">
                  <a:lumMod val="40000"/>
                  <a:lumOff val="60000"/>
                </a:srgbClr>
              </a:buClr>
              <a:buFont typeface="Wingdings" panose="05000000000000000000" pitchFamily="2" charset="2"/>
              <a:buChar char="v"/>
            </a:pPr>
            <a:r>
              <a:rPr lang="es-ES" sz="2400" dirty="0">
                <a:solidFill>
                  <a:srgbClr val="008080"/>
                </a:solidFill>
              </a:rPr>
              <a:t>Proveedores y Socios no Episcopales en el Ministerio</a:t>
            </a:r>
          </a:p>
          <a:p>
            <a:pPr lvl="0">
              <a:buClr>
                <a:srgbClr val="1E5155">
                  <a:lumMod val="40000"/>
                  <a:lumOff val="60000"/>
                </a:srgbClr>
              </a:buClr>
              <a:buFont typeface="Wingdings" panose="05000000000000000000" pitchFamily="2" charset="2"/>
              <a:buChar char="v"/>
            </a:pPr>
            <a:r>
              <a:rPr lang="en-US" sz="2400" dirty="0" err="1">
                <a:solidFill>
                  <a:srgbClr val="008080"/>
                </a:solidFill>
              </a:rPr>
              <a:t>Tutorers</a:t>
            </a:r>
            <a:r>
              <a:rPr lang="en-US" sz="2400" dirty="0">
                <a:solidFill>
                  <a:srgbClr val="008080"/>
                </a:solidFill>
              </a:rPr>
              <a:t> y </a:t>
            </a:r>
            <a:r>
              <a:rPr lang="en-US" sz="2400" dirty="0" err="1">
                <a:solidFill>
                  <a:srgbClr val="008080"/>
                </a:solidFill>
              </a:rPr>
              <a:t>Instructores</a:t>
            </a:r>
            <a:r>
              <a:rPr lang="en-US" sz="2400" dirty="0">
                <a:solidFill>
                  <a:srgbClr val="008080"/>
                </a:solidFill>
              </a:rPr>
              <a:t> </a:t>
            </a:r>
            <a:r>
              <a:rPr lang="en-US" sz="2400" dirty="0" err="1">
                <a:solidFill>
                  <a:srgbClr val="008080"/>
                </a:solidFill>
              </a:rPr>
              <a:t>Independientes</a:t>
            </a:r>
            <a:endParaRPr lang="en-US" sz="2400" dirty="0">
              <a:solidFill>
                <a:srgbClr val="008080"/>
              </a:solidFill>
            </a:endParaRPr>
          </a:p>
          <a:p>
            <a:endParaRPr lang="en-US" dirty="0"/>
          </a:p>
        </p:txBody>
      </p:sp>
      <p:sp>
        <p:nvSpPr>
          <p:cNvPr id="4" name="Slide Number Placeholder 3">
            <a:extLst>
              <a:ext uri="{FF2B5EF4-FFF2-40B4-BE49-F238E27FC236}">
                <a16:creationId xmlns:a16="http://schemas.microsoft.com/office/drawing/2014/main" id="{C4536497-2B41-4E42-BA61-FF5EC2E22F93}"/>
              </a:ext>
            </a:extLst>
          </p:cNvPr>
          <p:cNvSpPr>
            <a:spLocks noGrp="1"/>
          </p:cNvSpPr>
          <p:nvPr>
            <p:ph type="sldNum" sz="quarter" idx="12"/>
          </p:nvPr>
        </p:nvSpPr>
        <p:spPr/>
        <p:txBody>
          <a:bodyPr/>
          <a:lstStyle/>
          <a:p>
            <a:fld id="{D57F1E4F-1CFF-5643-939E-02111984F565}" type="slidenum">
              <a:rPr lang="en-US" smtClean="0"/>
              <a:t>37</a:t>
            </a:fld>
            <a:endParaRPr lang="en-US" dirty="0"/>
          </a:p>
        </p:txBody>
      </p:sp>
    </p:spTree>
    <p:extLst>
      <p:ext uri="{BB962C8B-B14F-4D97-AF65-F5344CB8AC3E}">
        <p14:creationId xmlns:p14="http://schemas.microsoft.com/office/powerpoint/2010/main" val="42161820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629F4-8388-4FFA-A520-6A663D274C8B}"/>
              </a:ext>
            </a:extLst>
          </p:cNvPr>
          <p:cNvSpPr>
            <a:spLocks noGrp="1"/>
          </p:cNvSpPr>
          <p:nvPr>
            <p:ph type="title"/>
          </p:nvPr>
        </p:nvSpPr>
        <p:spPr>
          <a:xfrm>
            <a:off x="1608558" y="304800"/>
            <a:ext cx="9937331" cy="2895600"/>
          </a:xfrm>
        </p:spPr>
        <p:txBody>
          <a:bodyPr/>
          <a:lstStyle/>
          <a:p>
            <a:r>
              <a:rPr lang="en-US" dirty="0"/>
              <a:t>RESPONDIENDO A PREOCUPACIONES e INFORMAR</a:t>
            </a:r>
            <a:endParaRPr lang="en-US" sz="2000" dirty="0"/>
          </a:p>
        </p:txBody>
      </p:sp>
      <p:sp>
        <p:nvSpPr>
          <p:cNvPr id="3" name="Text Placeholder 2">
            <a:extLst>
              <a:ext uri="{FF2B5EF4-FFF2-40B4-BE49-F238E27FC236}">
                <a16:creationId xmlns:a16="http://schemas.microsoft.com/office/drawing/2014/main" id="{17E12633-553A-4BD2-A427-CC5F86E97921}"/>
              </a:ext>
            </a:extLst>
          </p:cNvPr>
          <p:cNvSpPr>
            <a:spLocks noGrp="1"/>
          </p:cNvSpPr>
          <p:nvPr>
            <p:ph type="body" sz="half" idx="2"/>
          </p:nvPr>
        </p:nvSpPr>
        <p:spPr>
          <a:xfrm>
            <a:off x="1608559" y="2971800"/>
            <a:ext cx="8297441" cy="3276600"/>
          </a:xfrm>
        </p:spPr>
        <p:txBody>
          <a:bodyPr>
            <a:normAutofit/>
          </a:bodyPr>
          <a:lstStyle/>
          <a:p>
            <a:r>
              <a:rPr lang="es-ES" sz="2800" dirty="0">
                <a:solidFill>
                  <a:srgbClr val="008080"/>
                </a:solidFill>
              </a:rPr>
              <a:t>1) ¿Cómo respondemos a la sospecha de abuso? Llame al 911 o a Servicios de Protección Familiar (800-252-5400). </a:t>
            </a:r>
            <a:r>
              <a:rPr lang="es-ES" dirty="0">
                <a:solidFill>
                  <a:srgbClr val="008080"/>
                </a:solidFill>
              </a:rPr>
              <a:t>p. 27, A</a:t>
            </a:r>
          </a:p>
          <a:p>
            <a:endParaRPr lang="es-ES" sz="2800" dirty="0">
              <a:solidFill>
                <a:srgbClr val="008080"/>
              </a:solidFill>
            </a:endParaRPr>
          </a:p>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Tx/>
              <a:buNone/>
              <a:tabLst/>
              <a:defRPr/>
            </a:pPr>
            <a:r>
              <a:rPr lang="es-ES" sz="2800" dirty="0">
                <a:solidFill>
                  <a:srgbClr val="008080"/>
                </a:solidFill>
              </a:rPr>
              <a:t>2) ¿Cómo respondemos a comportamientos que no son compatibles con las pautas? </a:t>
            </a:r>
            <a:r>
              <a:rPr kumimoji="0" lang="es-ES" sz="1800" b="0" i="0" u="none" strike="noStrike" kern="1200" cap="none" spc="0" normalizeH="0" baseline="0" noProof="0" dirty="0">
                <a:ln>
                  <a:noFill/>
                </a:ln>
                <a:solidFill>
                  <a:srgbClr val="008080"/>
                </a:solidFill>
                <a:effectLst/>
                <a:uLnTx/>
                <a:uFillTx/>
                <a:latin typeface="Arial" panose="020B0604020202020204"/>
                <a:ea typeface="+mj-ea"/>
                <a:cs typeface="+mj-cs"/>
              </a:rPr>
              <a:t>p. 28  B</a:t>
            </a:r>
            <a:endParaRPr lang="es-ES" sz="2800" dirty="0">
              <a:solidFill>
                <a:srgbClr val="008080"/>
              </a:solidFill>
            </a:endParaRPr>
          </a:p>
          <a:p>
            <a:pPr marL="514350" indent="-514350">
              <a:buFont typeface="+mj-lt"/>
              <a:buAutoNum type="arabicPeriod"/>
            </a:pPr>
            <a:endParaRPr lang="en-US" sz="2800" dirty="0">
              <a:solidFill>
                <a:srgbClr val="008080"/>
              </a:solidFill>
            </a:endParaRPr>
          </a:p>
          <a:p>
            <a:endParaRPr lang="en-US" dirty="0"/>
          </a:p>
        </p:txBody>
      </p:sp>
      <p:sp>
        <p:nvSpPr>
          <p:cNvPr id="4" name="Slide Number Placeholder 3">
            <a:extLst>
              <a:ext uri="{FF2B5EF4-FFF2-40B4-BE49-F238E27FC236}">
                <a16:creationId xmlns:a16="http://schemas.microsoft.com/office/drawing/2014/main" id="{D476C6D2-3267-4DCB-A92F-7F9F7AAC3BE4}"/>
              </a:ext>
            </a:extLst>
          </p:cNvPr>
          <p:cNvSpPr>
            <a:spLocks noGrp="1"/>
          </p:cNvSpPr>
          <p:nvPr>
            <p:ph type="sldNum" sz="quarter" idx="12"/>
          </p:nvPr>
        </p:nvSpPr>
        <p:spPr/>
        <p:txBody>
          <a:bodyPr/>
          <a:lstStyle/>
          <a:p>
            <a:fld id="{D57F1E4F-1CFF-5643-939E-02111984F565}" type="slidenum">
              <a:rPr lang="en-US" smtClean="0"/>
              <a:t>38</a:t>
            </a:fld>
            <a:endParaRPr lang="en-US" dirty="0"/>
          </a:p>
        </p:txBody>
      </p:sp>
    </p:spTree>
    <p:extLst>
      <p:ext uri="{BB962C8B-B14F-4D97-AF65-F5344CB8AC3E}">
        <p14:creationId xmlns:p14="http://schemas.microsoft.com/office/powerpoint/2010/main" val="23136757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329D2-F844-41D4-B1FA-792598C640D6}"/>
              </a:ext>
            </a:extLst>
          </p:cNvPr>
          <p:cNvSpPr>
            <a:spLocks noGrp="1"/>
          </p:cNvSpPr>
          <p:nvPr>
            <p:ph type="title"/>
          </p:nvPr>
        </p:nvSpPr>
        <p:spPr>
          <a:xfrm>
            <a:off x="1154954" y="762000"/>
            <a:ext cx="9552736" cy="2667000"/>
          </a:xfrm>
        </p:spPr>
        <p:txBody>
          <a:bodyPr/>
          <a:lstStyle/>
          <a:p>
            <a:pPr lvl="0">
              <a:buClr>
                <a:srgbClr val="1E5155">
                  <a:lumMod val="40000"/>
                  <a:lumOff val="60000"/>
                </a:srgbClr>
              </a:buClr>
            </a:pPr>
            <a:r>
              <a:rPr lang="es-ES" sz="4800" dirty="0">
                <a:solidFill>
                  <a:prstClr val="black"/>
                </a:solidFill>
              </a:rPr>
              <a:t>RESPONDIENDO A VIOLACIONES DE LAS PAUTAS</a:t>
            </a:r>
          </a:p>
        </p:txBody>
      </p:sp>
      <p:sp>
        <p:nvSpPr>
          <p:cNvPr id="3" name="Text Placeholder 2">
            <a:extLst>
              <a:ext uri="{FF2B5EF4-FFF2-40B4-BE49-F238E27FC236}">
                <a16:creationId xmlns:a16="http://schemas.microsoft.com/office/drawing/2014/main" id="{5579C86D-263B-4436-9D54-683B0119687A}"/>
              </a:ext>
            </a:extLst>
          </p:cNvPr>
          <p:cNvSpPr>
            <a:spLocks noGrp="1"/>
          </p:cNvSpPr>
          <p:nvPr>
            <p:ph type="body" sz="half" idx="2"/>
          </p:nvPr>
        </p:nvSpPr>
        <p:spPr>
          <a:xfrm>
            <a:off x="1066800" y="2286000"/>
            <a:ext cx="10820400" cy="3657600"/>
          </a:xfrm>
        </p:spPr>
        <p:txBody>
          <a:bodyPr>
            <a:normAutofit/>
          </a:bodyPr>
          <a:lstStyle/>
          <a:p>
            <a:pPr lvl="0">
              <a:buClr>
                <a:srgbClr val="1E5155">
                  <a:lumMod val="40000"/>
                  <a:lumOff val="60000"/>
                </a:srgbClr>
              </a:buClr>
            </a:pPr>
            <a:endParaRPr lang="es-ES" sz="2800" dirty="0">
              <a:solidFill>
                <a:srgbClr val="008080"/>
              </a:solidFill>
            </a:endParaRPr>
          </a:p>
          <a:p>
            <a:pPr lvl="0">
              <a:buClr>
                <a:srgbClr val="1E5155">
                  <a:lumMod val="40000"/>
                  <a:lumOff val="60000"/>
                </a:srgbClr>
              </a:buClr>
            </a:pPr>
            <a:r>
              <a:rPr lang="es-ES" sz="2800" dirty="0">
                <a:solidFill>
                  <a:srgbClr val="008080"/>
                </a:solidFill>
              </a:rPr>
              <a:t>1) Interrumpir el comportamiento.</a:t>
            </a:r>
          </a:p>
          <a:p>
            <a:pPr lvl="0">
              <a:buClr>
                <a:srgbClr val="1E5155">
                  <a:lumMod val="40000"/>
                  <a:lumOff val="60000"/>
                </a:srgbClr>
              </a:buClr>
            </a:pPr>
            <a:r>
              <a:rPr lang="es-ES" sz="2800" dirty="0">
                <a:solidFill>
                  <a:srgbClr val="008080"/>
                </a:solidFill>
              </a:rPr>
              <a:t>2) Usar la conversación de tres partes.</a:t>
            </a:r>
          </a:p>
          <a:p>
            <a:pPr lvl="0">
              <a:buClr>
                <a:srgbClr val="1E5155">
                  <a:lumMod val="40000"/>
                  <a:lumOff val="60000"/>
                </a:srgbClr>
              </a:buClr>
            </a:pPr>
            <a:r>
              <a:rPr lang="es-ES" sz="2800" dirty="0">
                <a:solidFill>
                  <a:srgbClr val="008080"/>
                </a:solidFill>
              </a:rPr>
              <a:t>3) Informar: Ver o oír algo? Decir algo. </a:t>
            </a:r>
          </a:p>
          <a:p>
            <a:pPr lvl="0">
              <a:buClr>
                <a:srgbClr val="1E5155">
                  <a:lumMod val="40000"/>
                  <a:lumOff val="60000"/>
                </a:srgbClr>
              </a:buClr>
            </a:pPr>
            <a:r>
              <a:rPr lang="es-ES" sz="2800" dirty="0">
                <a:solidFill>
                  <a:srgbClr val="008080"/>
                </a:solidFill>
              </a:rPr>
              <a:t>    </a:t>
            </a:r>
            <a:r>
              <a:rPr lang="es-ES" sz="2500" dirty="0">
                <a:solidFill>
                  <a:srgbClr val="008080"/>
                </a:solidFill>
              </a:rPr>
              <a:t>(Persona Responsable, Supervisor, Guardián, Líder de la Organización)</a:t>
            </a:r>
          </a:p>
          <a:p>
            <a:endParaRPr lang="en-US" dirty="0"/>
          </a:p>
        </p:txBody>
      </p:sp>
      <p:sp>
        <p:nvSpPr>
          <p:cNvPr id="4" name="Slide Number Placeholder 3">
            <a:extLst>
              <a:ext uri="{FF2B5EF4-FFF2-40B4-BE49-F238E27FC236}">
                <a16:creationId xmlns:a16="http://schemas.microsoft.com/office/drawing/2014/main" id="{4FF1B1A7-5E38-4EF4-92A6-60839EBBDA00}"/>
              </a:ext>
            </a:extLst>
          </p:cNvPr>
          <p:cNvSpPr>
            <a:spLocks noGrp="1"/>
          </p:cNvSpPr>
          <p:nvPr>
            <p:ph type="sldNum" sz="quarter" idx="12"/>
          </p:nvPr>
        </p:nvSpPr>
        <p:spPr/>
        <p:txBody>
          <a:bodyPr/>
          <a:lstStyle/>
          <a:p>
            <a:fld id="{D57F1E4F-1CFF-5643-939E-02111984F565}" type="slidenum">
              <a:rPr lang="en-US" smtClean="0"/>
              <a:t>39</a:t>
            </a:fld>
            <a:endParaRPr lang="en-US" dirty="0"/>
          </a:p>
        </p:txBody>
      </p:sp>
    </p:spTree>
    <p:extLst>
      <p:ext uri="{BB962C8B-B14F-4D97-AF65-F5344CB8AC3E}">
        <p14:creationId xmlns:p14="http://schemas.microsoft.com/office/powerpoint/2010/main" val="1796603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9C782-D1C7-4A5C-8069-971BCFDEF163}"/>
              </a:ext>
            </a:extLst>
          </p:cNvPr>
          <p:cNvSpPr>
            <a:spLocks noGrp="1"/>
          </p:cNvSpPr>
          <p:nvPr>
            <p:ph type="title"/>
          </p:nvPr>
        </p:nvSpPr>
        <p:spPr>
          <a:xfrm>
            <a:off x="1600200" y="1456267"/>
            <a:ext cx="8825659" cy="1058333"/>
          </a:xfrm>
        </p:spPr>
        <p:txBody>
          <a:bodyPr/>
          <a:lstStyle/>
          <a:p>
            <a:r>
              <a:rPr lang="en-US" dirty="0"/>
              <a:t>PRESENTACIONES</a:t>
            </a:r>
          </a:p>
        </p:txBody>
      </p:sp>
      <p:sp>
        <p:nvSpPr>
          <p:cNvPr id="3" name="Text Placeholder 2">
            <a:extLst>
              <a:ext uri="{FF2B5EF4-FFF2-40B4-BE49-F238E27FC236}">
                <a16:creationId xmlns:a16="http://schemas.microsoft.com/office/drawing/2014/main" id="{6863E5D9-EEDC-4FD3-8B29-7FA5EE9651F2}"/>
              </a:ext>
            </a:extLst>
          </p:cNvPr>
          <p:cNvSpPr>
            <a:spLocks noGrp="1"/>
          </p:cNvSpPr>
          <p:nvPr>
            <p:ph type="body" sz="half" idx="2"/>
          </p:nvPr>
        </p:nvSpPr>
        <p:spPr>
          <a:xfrm>
            <a:off x="1600200" y="2528711"/>
            <a:ext cx="9677400" cy="3429000"/>
          </a:xfrm>
        </p:spPr>
        <p:txBody>
          <a:bodyPr>
            <a:normAutofit/>
          </a:bodyPr>
          <a:lstStyle/>
          <a:p>
            <a:pPr marL="514350" indent="-514350">
              <a:buClr>
                <a:srgbClr val="008080"/>
              </a:buClr>
              <a:buSzPct val="100000"/>
              <a:buFont typeface="+mj-lt"/>
              <a:buAutoNum type="arabicParenR"/>
            </a:pPr>
            <a:r>
              <a:rPr lang="en-US" sz="2800" dirty="0">
                <a:solidFill>
                  <a:srgbClr val="008080"/>
                </a:solidFill>
              </a:rPr>
              <a:t>Su </a:t>
            </a:r>
            <a:r>
              <a:rPr lang="en-US" sz="2800" dirty="0" err="1">
                <a:solidFill>
                  <a:srgbClr val="008080"/>
                </a:solidFill>
              </a:rPr>
              <a:t>Nombre</a:t>
            </a:r>
            <a:endParaRPr lang="en-US" sz="2800" dirty="0">
              <a:solidFill>
                <a:srgbClr val="008080"/>
              </a:solidFill>
            </a:endParaRPr>
          </a:p>
          <a:p>
            <a:pPr marL="514350" indent="-514350">
              <a:buClr>
                <a:srgbClr val="008080"/>
              </a:buClr>
              <a:buSzPct val="100000"/>
              <a:buFont typeface="+mj-lt"/>
              <a:buAutoNum type="arabicParenR"/>
            </a:pPr>
            <a:r>
              <a:rPr lang="en-US" sz="2800" dirty="0" err="1">
                <a:solidFill>
                  <a:srgbClr val="008080"/>
                </a:solidFill>
              </a:rPr>
              <a:t>Comunidad</a:t>
            </a:r>
            <a:r>
              <a:rPr lang="en-US" sz="2800" dirty="0">
                <a:solidFill>
                  <a:srgbClr val="008080"/>
                </a:solidFill>
              </a:rPr>
              <a:t> y </a:t>
            </a:r>
            <a:r>
              <a:rPr lang="en-US" sz="2800" dirty="0" err="1">
                <a:solidFill>
                  <a:srgbClr val="008080"/>
                </a:solidFill>
              </a:rPr>
              <a:t>Papel</a:t>
            </a:r>
            <a:r>
              <a:rPr lang="en-US" sz="2800" dirty="0">
                <a:solidFill>
                  <a:srgbClr val="008080"/>
                </a:solidFill>
              </a:rPr>
              <a:t> / </a:t>
            </a:r>
            <a:r>
              <a:rPr lang="en-US" sz="2800" dirty="0" err="1">
                <a:solidFill>
                  <a:srgbClr val="008080"/>
                </a:solidFill>
              </a:rPr>
              <a:t>Responsabilidad</a:t>
            </a:r>
            <a:endParaRPr lang="en-US" sz="2800" dirty="0">
              <a:solidFill>
                <a:srgbClr val="008080"/>
              </a:solidFill>
            </a:endParaRPr>
          </a:p>
          <a:p>
            <a:pPr marL="514350" indent="-514350">
              <a:buClr>
                <a:srgbClr val="008080"/>
              </a:buClr>
              <a:buSzPct val="100000"/>
              <a:buFont typeface="+mj-lt"/>
              <a:buAutoNum type="arabicParenR"/>
            </a:pPr>
            <a:r>
              <a:rPr lang="es-ES" sz="2800" dirty="0">
                <a:solidFill>
                  <a:srgbClr val="008080"/>
                </a:solidFill>
              </a:rPr>
              <a:t>¿Por qué esta capacitación o información es importante para su comunidad?</a:t>
            </a:r>
            <a:endParaRPr lang="en-US" sz="2800" dirty="0">
              <a:solidFill>
                <a:srgbClr val="008080"/>
              </a:solidFill>
            </a:endParaRPr>
          </a:p>
        </p:txBody>
      </p:sp>
      <p:sp>
        <p:nvSpPr>
          <p:cNvPr id="4" name="Slide Number Placeholder 3">
            <a:extLst>
              <a:ext uri="{FF2B5EF4-FFF2-40B4-BE49-F238E27FC236}">
                <a16:creationId xmlns:a16="http://schemas.microsoft.com/office/drawing/2014/main" id="{B4ECCB98-4F85-4972-8816-77E9C21C4729}"/>
              </a:ext>
            </a:extLst>
          </p:cNvPr>
          <p:cNvSpPr>
            <a:spLocks noGrp="1"/>
          </p:cNvSpPr>
          <p:nvPr>
            <p:ph type="sldNum" sz="quarter" idx="12"/>
          </p:nvPr>
        </p:nvSpPr>
        <p:spPr/>
        <p:txBody>
          <a:bodyPr/>
          <a:lstStyle/>
          <a:p>
            <a:fld id="{D57F1E4F-1CFF-5643-939E-02111984F565}" type="slidenum">
              <a:rPr lang="en-US" smtClean="0"/>
              <a:t>4</a:t>
            </a:fld>
            <a:endParaRPr lang="en-US" dirty="0"/>
          </a:p>
        </p:txBody>
      </p:sp>
    </p:spTree>
    <p:extLst>
      <p:ext uri="{BB962C8B-B14F-4D97-AF65-F5344CB8AC3E}">
        <p14:creationId xmlns:p14="http://schemas.microsoft.com/office/powerpoint/2010/main" val="34654691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258271F-5CBD-44A2-8C57-4B0BF600C4CF}"/>
              </a:ext>
            </a:extLst>
          </p:cNvPr>
          <p:cNvSpPr>
            <a:spLocks noGrp="1"/>
          </p:cNvSpPr>
          <p:nvPr>
            <p:ph type="title"/>
          </p:nvPr>
        </p:nvSpPr>
        <p:spPr>
          <a:xfrm>
            <a:off x="1447800" y="452718"/>
            <a:ext cx="10668000" cy="1400530"/>
          </a:xfrm>
        </p:spPr>
        <p:txBody>
          <a:bodyPr/>
          <a:lstStyle/>
          <a:p>
            <a:pPr marL="0" marR="0">
              <a:lnSpc>
                <a:spcPct val="107000"/>
              </a:lnSpc>
              <a:spcBef>
                <a:spcPts val="0"/>
              </a:spcBef>
              <a:spcAft>
                <a:spcPts val="800"/>
              </a:spcAft>
            </a:pPr>
            <a:br>
              <a:rPr lang="en-US" sz="4800" dirty="0"/>
            </a:br>
            <a:r>
              <a:rPr lang="en-US" sz="4800" dirty="0"/>
              <a:t>CONVERSACIÓN DE TRES PARTES</a:t>
            </a:r>
            <a:br>
              <a:rPr lang="en-US" sz="4800" dirty="0"/>
            </a:br>
            <a:r>
              <a:rPr lang="es-ES_tradnl" sz="2800" dirty="0">
                <a:solidFill>
                  <a:srgbClr val="008080"/>
                </a:solidFill>
                <a:effectLst/>
                <a:ea typeface="Calibri" panose="020F0502020204030204" pitchFamily="34" charset="0"/>
                <a:cs typeface="Calibri" panose="020F0502020204030204" pitchFamily="34" charset="0"/>
              </a:rPr>
              <a:t>1) “He notado que le estabas haciendo cosquillas a Roberto.”</a:t>
            </a:r>
            <a:br>
              <a:rPr lang="es-ES_tradnl" sz="2800" dirty="0">
                <a:solidFill>
                  <a:srgbClr val="008080"/>
                </a:solidFill>
                <a:effectLst/>
                <a:ea typeface="Calibri" panose="020F0502020204030204" pitchFamily="34" charset="0"/>
                <a:cs typeface="Calibri" panose="020F0502020204030204" pitchFamily="34" charset="0"/>
              </a:rPr>
            </a:br>
            <a:r>
              <a:rPr lang="es-ES_tradnl" sz="2800" dirty="0">
                <a:solidFill>
                  <a:srgbClr val="008080"/>
                </a:solidFill>
                <a:effectLst/>
                <a:ea typeface="Calibri" panose="020F0502020204030204" pitchFamily="34" charset="0"/>
                <a:cs typeface="Calibri" panose="020F0502020204030204" pitchFamily="34" charset="0"/>
              </a:rPr>
              <a:t>                        </a:t>
            </a:r>
            <a:r>
              <a:rPr lang="es-ES_tradnl" sz="2600" dirty="0">
                <a:solidFill>
                  <a:srgbClr val="FF0000"/>
                </a:solidFill>
                <a:effectLst/>
                <a:ea typeface="Calibri" panose="020F0502020204030204" pitchFamily="34" charset="0"/>
                <a:cs typeface="Calibri" panose="020F0502020204030204" pitchFamily="34" charset="0"/>
              </a:rPr>
              <a:t>(</a:t>
            </a:r>
            <a:r>
              <a:rPr lang="es-ES_tradnl" sz="2600" dirty="0">
                <a:solidFill>
                  <a:srgbClr val="FF0000"/>
                </a:solidFill>
                <a:effectLst/>
                <a:ea typeface="Calibri" panose="020F0502020204030204" pitchFamily="34" charset="0"/>
              </a:rPr>
              <a:t>Describir el comportamiento)</a:t>
            </a:r>
            <a:br>
              <a:rPr lang="es-ES_tradnl" sz="2600" dirty="0">
                <a:solidFill>
                  <a:srgbClr val="FF0000"/>
                </a:solidFill>
                <a:effectLst/>
                <a:ea typeface="Calibri" panose="020F0502020204030204" pitchFamily="34" charset="0"/>
              </a:rPr>
            </a:br>
            <a:br>
              <a:rPr lang="en-US" sz="2800" dirty="0">
                <a:solidFill>
                  <a:srgbClr val="008080"/>
                </a:solidFill>
                <a:effectLst/>
                <a:ea typeface="Calibri" panose="020F0502020204030204" pitchFamily="34" charset="0"/>
                <a:cs typeface="Times New Roman" panose="02020603050405020304" pitchFamily="18" charset="0"/>
              </a:rPr>
            </a:br>
            <a:r>
              <a:rPr lang="es-ES_tradnl" sz="2800" dirty="0">
                <a:solidFill>
                  <a:srgbClr val="008080"/>
                </a:solidFill>
                <a:effectLst/>
                <a:ea typeface="Calibri" panose="020F0502020204030204" pitchFamily="34" charset="0"/>
                <a:cs typeface="Calibri" panose="020F0502020204030204" pitchFamily="34" charset="0"/>
              </a:rPr>
              <a:t>2) “Tenemos que recordar nuestras directrices que nos piden que no le hagamos cosquillas a los niños bajo nuestro cuidado.”</a:t>
            </a:r>
            <a:br>
              <a:rPr lang="en-US" sz="2800" dirty="0">
                <a:solidFill>
                  <a:srgbClr val="008080"/>
                </a:solidFill>
                <a:effectLst/>
                <a:ea typeface="Calibri" panose="020F0502020204030204" pitchFamily="34" charset="0"/>
                <a:cs typeface="Times New Roman" panose="02020603050405020304" pitchFamily="18" charset="0"/>
              </a:rPr>
            </a:br>
            <a:r>
              <a:rPr lang="en-US" sz="2800" dirty="0">
                <a:solidFill>
                  <a:srgbClr val="008080"/>
                </a:solidFill>
                <a:effectLst/>
                <a:ea typeface="Calibri" panose="020F0502020204030204" pitchFamily="34" charset="0"/>
                <a:cs typeface="Times New Roman" panose="02020603050405020304" pitchFamily="18" charset="0"/>
              </a:rPr>
              <a:t>                     </a:t>
            </a:r>
            <a:r>
              <a:rPr lang="es-ES_tradnl" sz="2600" dirty="0">
                <a:solidFill>
                  <a:srgbClr val="FF0000"/>
                </a:solidFill>
                <a:effectLst/>
                <a:ea typeface="Calibri" panose="020F0502020204030204" pitchFamily="34" charset="0"/>
                <a:cs typeface="Calibri" panose="020F0502020204030204" pitchFamily="34" charset="0"/>
              </a:rPr>
              <a:t>(</a:t>
            </a:r>
            <a:r>
              <a:rPr lang="es-ES_tradnl" sz="2600" dirty="0">
                <a:solidFill>
                  <a:srgbClr val="FF0000"/>
                </a:solidFill>
                <a:effectLst/>
                <a:ea typeface="Calibri" panose="020F0502020204030204" pitchFamily="34" charset="0"/>
              </a:rPr>
              <a:t>Recordar a la persona la pauta)</a:t>
            </a:r>
            <a:br>
              <a:rPr lang="es-ES_tradnl" sz="2600" dirty="0">
                <a:solidFill>
                  <a:srgbClr val="FF0000"/>
                </a:solidFill>
                <a:effectLst/>
                <a:ea typeface="Calibri" panose="020F0502020204030204" pitchFamily="34" charset="0"/>
              </a:rPr>
            </a:br>
            <a:br>
              <a:rPr lang="en-US" sz="2800" dirty="0">
                <a:solidFill>
                  <a:srgbClr val="008080"/>
                </a:solidFill>
                <a:effectLst/>
                <a:ea typeface="Calibri" panose="020F0502020204030204" pitchFamily="34" charset="0"/>
                <a:cs typeface="Times New Roman" panose="02020603050405020304" pitchFamily="18" charset="0"/>
              </a:rPr>
            </a:br>
            <a:r>
              <a:rPr lang="es-ES_tradnl" sz="2800" dirty="0">
                <a:solidFill>
                  <a:srgbClr val="008080"/>
                </a:solidFill>
                <a:effectLst/>
                <a:ea typeface="Calibri" panose="020F0502020204030204" pitchFamily="34" charset="0"/>
                <a:cs typeface="Calibri" panose="020F0502020204030204" pitchFamily="34" charset="0"/>
              </a:rPr>
              <a:t>3) “Hay mejores maneras de mostrar afección como ofrecer saludos de puños o pretender a hacer cosquillas.”</a:t>
            </a:r>
            <a:br>
              <a:rPr lang="es-ES_tradnl" sz="2800" dirty="0">
                <a:solidFill>
                  <a:srgbClr val="008080"/>
                </a:solidFill>
                <a:effectLst/>
                <a:ea typeface="Calibri" panose="020F0502020204030204" pitchFamily="34" charset="0"/>
                <a:cs typeface="Calibri" panose="020F0502020204030204" pitchFamily="34" charset="0"/>
              </a:rPr>
            </a:br>
            <a:r>
              <a:rPr lang="es-ES_tradnl" sz="2800" dirty="0">
                <a:solidFill>
                  <a:srgbClr val="008080"/>
                </a:solidFill>
                <a:effectLst/>
                <a:ea typeface="Calibri" panose="020F0502020204030204" pitchFamily="34" charset="0"/>
                <a:cs typeface="Calibri" panose="020F0502020204030204" pitchFamily="34" charset="0"/>
              </a:rPr>
              <a:t>                          </a:t>
            </a:r>
            <a:r>
              <a:rPr lang="es-ES_tradnl" sz="2600" dirty="0">
                <a:solidFill>
                  <a:srgbClr val="FF0000"/>
                </a:solidFill>
                <a:effectLst/>
                <a:ea typeface="Calibri" panose="020F0502020204030204" pitchFamily="34" charset="0"/>
                <a:cs typeface="Calibri" panose="020F0502020204030204" pitchFamily="34" charset="0"/>
              </a:rPr>
              <a:t>(</a:t>
            </a:r>
            <a:r>
              <a:rPr lang="es-ES_tradnl" sz="2600" dirty="0" err="1">
                <a:solidFill>
                  <a:srgbClr val="FF0000"/>
                </a:solidFill>
                <a:effectLst/>
                <a:ea typeface="Calibri" panose="020F0502020204030204" pitchFamily="34" charset="0"/>
              </a:rPr>
              <a:t>Surgerir</a:t>
            </a:r>
            <a:r>
              <a:rPr lang="es-ES_tradnl" sz="2600" dirty="0">
                <a:solidFill>
                  <a:srgbClr val="FF0000"/>
                </a:solidFill>
                <a:effectLst/>
                <a:ea typeface="Calibri" panose="020F0502020204030204" pitchFamily="34" charset="0"/>
              </a:rPr>
              <a:t> una alternativa)</a:t>
            </a:r>
            <a:br>
              <a:rPr lang="es-ES_tradnl" sz="2800" dirty="0">
                <a:solidFill>
                  <a:srgbClr val="008080"/>
                </a:solidFill>
                <a:effectLst/>
                <a:ea typeface="Calibri" panose="020F0502020204030204" pitchFamily="34" charset="0"/>
                <a:cs typeface="Calibri" panose="020F0502020204030204" pitchFamily="34"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2800" dirty="0">
              <a:solidFill>
                <a:srgbClr val="37A1A1"/>
              </a:solidFill>
            </a:endParaRPr>
          </a:p>
        </p:txBody>
      </p:sp>
      <p:sp>
        <p:nvSpPr>
          <p:cNvPr id="4" name="Slide Number Placeholder 3">
            <a:extLst>
              <a:ext uri="{FF2B5EF4-FFF2-40B4-BE49-F238E27FC236}">
                <a16:creationId xmlns:a16="http://schemas.microsoft.com/office/drawing/2014/main" id="{DB3F072C-4D6A-40CA-8B4C-ED45546F6BE0}"/>
              </a:ext>
            </a:extLst>
          </p:cNvPr>
          <p:cNvSpPr>
            <a:spLocks noGrp="1"/>
          </p:cNvSpPr>
          <p:nvPr>
            <p:ph type="sldNum" sz="quarter" idx="12"/>
          </p:nvPr>
        </p:nvSpPr>
        <p:spPr>
          <a:xfrm>
            <a:off x="10707690" y="181970"/>
            <a:ext cx="838199" cy="767687"/>
          </a:xfrm>
        </p:spPr>
        <p:txBody>
          <a:bodyPr anchor="b">
            <a:normAutofit/>
          </a:bodyPr>
          <a:lstStyle/>
          <a:p>
            <a:pPr>
              <a:spcAft>
                <a:spcPts val="600"/>
              </a:spcAft>
            </a:pPr>
            <a:fld id="{D57F1E4F-1CFF-5643-939E-02111984F565}" type="slidenum">
              <a:rPr lang="en-US" smtClean="0"/>
              <a:pPr>
                <a:spcAft>
                  <a:spcPts val="600"/>
                </a:spcAft>
              </a:pPr>
              <a:t>40</a:t>
            </a:fld>
            <a:endParaRPr lang="en-US"/>
          </a:p>
        </p:txBody>
      </p:sp>
    </p:spTree>
    <p:extLst>
      <p:ext uri="{BB962C8B-B14F-4D97-AF65-F5344CB8AC3E}">
        <p14:creationId xmlns:p14="http://schemas.microsoft.com/office/powerpoint/2010/main" val="31339125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5DFD1-ED4D-4915-93ED-BEAD51DF07B7}"/>
              </a:ext>
            </a:extLst>
          </p:cNvPr>
          <p:cNvSpPr>
            <a:spLocks noGrp="1"/>
          </p:cNvSpPr>
          <p:nvPr>
            <p:ph type="title"/>
          </p:nvPr>
        </p:nvSpPr>
        <p:spPr>
          <a:xfrm>
            <a:off x="1154954" y="838200"/>
            <a:ext cx="8825659" cy="2590800"/>
          </a:xfrm>
        </p:spPr>
        <p:txBody>
          <a:bodyPr/>
          <a:lstStyle/>
          <a:p>
            <a:r>
              <a:rPr lang="es-ES" dirty="0"/>
              <a:t>Discusión de Situación Hipotética 2</a:t>
            </a:r>
          </a:p>
        </p:txBody>
      </p:sp>
      <p:sp>
        <p:nvSpPr>
          <p:cNvPr id="3" name="Text Placeholder 2">
            <a:extLst>
              <a:ext uri="{FF2B5EF4-FFF2-40B4-BE49-F238E27FC236}">
                <a16:creationId xmlns:a16="http://schemas.microsoft.com/office/drawing/2014/main" id="{274D588C-509B-49C1-B489-AE5056E5EBD1}"/>
              </a:ext>
            </a:extLst>
          </p:cNvPr>
          <p:cNvSpPr>
            <a:spLocks noGrp="1"/>
          </p:cNvSpPr>
          <p:nvPr>
            <p:ph type="body" sz="half" idx="2"/>
          </p:nvPr>
        </p:nvSpPr>
        <p:spPr>
          <a:xfrm>
            <a:off x="1154954" y="2209800"/>
            <a:ext cx="8825659" cy="3810000"/>
          </a:xfrm>
        </p:spPr>
        <p:txBody>
          <a:bodyPr>
            <a:normAutofit fontScale="85000" lnSpcReduction="20000"/>
          </a:bodyPr>
          <a:lstStyle/>
          <a:p>
            <a:endParaRPr lang="en-US" sz="2800" dirty="0">
              <a:solidFill>
                <a:srgbClr val="008080"/>
              </a:solidFill>
            </a:endParaRPr>
          </a:p>
          <a:p>
            <a:pPr algn="just"/>
            <a:r>
              <a:rPr lang="es-ES" sz="2800" dirty="0">
                <a:solidFill>
                  <a:srgbClr val="008080"/>
                </a:solidFill>
              </a:rPr>
              <a:t>Ustedes están trabajando en una escuela. Están conscientes que una maestra está invitando a ciertos niños a tener tutoría privada en el aula de clases después de la escuela. Otros expresan admiración a la dedicación de la maestra, pero ustedes se sienten incomodos con la situación. </a:t>
            </a:r>
          </a:p>
          <a:p>
            <a:pPr algn="just"/>
            <a:r>
              <a:rPr lang="es-ES" sz="2800" dirty="0">
                <a:solidFill>
                  <a:srgbClr val="008080"/>
                </a:solidFill>
              </a:rPr>
              <a:t>¿Cuáles son algunas señales que puedan estar causando sus incomodidades?</a:t>
            </a:r>
          </a:p>
          <a:p>
            <a:pPr algn="just"/>
            <a:r>
              <a:rPr lang="es-ES" sz="2800" dirty="0">
                <a:solidFill>
                  <a:srgbClr val="008080"/>
                </a:solidFill>
              </a:rPr>
              <a:t>¿Cuáles preguntas harían sobre la situación?</a:t>
            </a:r>
          </a:p>
          <a:p>
            <a:pPr algn="just"/>
            <a:r>
              <a:rPr lang="es-ES" sz="2800" dirty="0">
                <a:solidFill>
                  <a:srgbClr val="008080"/>
                </a:solidFill>
              </a:rPr>
              <a:t>¿Cómo responderían?</a:t>
            </a:r>
          </a:p>
          <a:p>
            <a:endParaRPr lang="en-US" dirty="0"/>
          </a:p>
        </p:txBody>
      </p:sp>
      <p:sp>
        <p:nvSpPr>
          <p:cNvPr id="4" name="Slide Number Placeholder 3">
            <a:extLst>
              <a:ext uri="{FF2B5EF4-FFF2-40B4-BE49-F238E27FC236}">
                <a16:creationId xmlns:a16="http://schemas.microsoft.com/office/drawing/2014/main" id="{50CDFC9D-F4B6-42D4-A681-C972FF4D9043}"/>
              </a:ext>
            </a:extLst>
          </p:cNvPr>
          <p:cNvSpPr>
            <a:spLocks noGrp="1"/>
          </p:cNvSpPr>
          <p:nvPr>
            <p:ph type="sldNum" sz="quarter" idx="12"/>
          </p:nvPr>
        </p:nvSpPr>
        <p:spPr/>
        <p:txBody>
          <a:bodyPr/>
          <a:lstStyle/>
          <a:p>
            <a:fld id="{D57F1E4F-1CFF-5643-939E-02111984F565}" type="slidenum">
              <a:rPr lang="en-US" smtClean="0"/>
              <a:t>41</a:t>
            </a:fld>
            <a:endParaRPr lang="en-US" dirty="0"/>
          </a:p>
        </p:txBody>
      </p:sp>
    </p:spTree>
    <p:extLst>
      <p:ext uri="{BB962C8B-B14F-4D97-AF65-F5344CB8AC3E}">
        <p14:creationId xmlns:p14="http://schemas.microsoft.com/office/powerpoint/2010/main" val="24824455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8F3C8-D6B4-4E54-A781-18EC2AD26E68}"/>
              </a:ext>
            </a:extLst>
          </p:cNvPr>
          <p:cNvSpPr>
            <a:spLocks noGrp="1"/>
          </p:cNvSpPr>
          <p:nvPr>
            <p:ph type="title"/>
          </p:nvPr>
        </p:nvSpPr>
        <p:spPr>
          <a:xfrm>
            <a:off x="1154954" y="1447800"/>
            <a:ext cx="9665446" cy="1981200"/>
          </a:xfrm>
        </p:spPr>
        <p:txBody>
          <a:bodyPr/>
          <a:lstStyle/>
          <a:p>
            <a:pPr lvl="0"/>
            <a:r>
              <a:rPr lang="es-ES" dirty="0"/>
              <a:t>CONVERSACIÓN DE GRUPOS </a:t>
            </a:r>
            <a:br>
              <a:rPr lang="es-ES" dirty="0"/>
            </a:br>
            <a:br>
              <a:rPr lang="es-ES" dirty="0"/>
            </a:br>
            <a:br>
              <a:rPr lang="es-ES" dirty="0"/>
            </a:br>
            <a:r>
              <a:rPr lang="es-ES" sz="3600" dirty="0">
                <a:solidFill>
                  <a:srgbClr val="008080"/>
                </a:solidFill>
              </a:rPr>
              <a:t>¿Cuáles son algunas razones por la cual adultos no reportan violaciones de las pautas?</a:t>
            </a:r>
            <a:br>
              <a:rPr lang="es-ES" sz="3600" dirty="0">
                <a:solidFill>
                  <a:srgbClr val="008080"/>
                </a:solidFill>
              </a:rPr>
            </a:br>
            <a:br>
              <a:rPr lang="en-US" sz="3600" dirty="0"/>
            </a:br>
            <a:br>
              <a:rPr lang="en-US" sz="3600" dirty="0"/>
            </a:br>
            <a:br>
              <a:rPr lang="en-US" dirty="0">
                <a:solidFill>
                  <a:srgbClr val="008080"/>
                </a:solidFill>
              </a:rPr>
            </a:br>
            <a:br>
              <a:rPr lang="en-US" dirty="0"/>
            </a:br>
            <a:endParaRPr lang="en-US" dirty="0"/>
          </a:p>
        </p:txBody>
      </p:sp>
      <p:sp>
        <p:nvSpPr>
          <p:cNvPr id="3" name="Text Placeholder 2">
            <a:extLst>
              <a:ext uri="{FF2B5EF4-FFF2-40B4-BE49-F238E27FC236}">
                <a16:creationId xmlns:a16="http://schemas.microsoft.com/office/drawing/2014/main" id="{5CF7D4AE-5EE2-493A-9FEB-77860C00A005}"/>
              </a:ext>
            </a:extLst>
          </p:cNvPr>
          <p:cNvSpPr>
            <a:spLocks noGrp="1"/>
          </p:cNvSpPr>
          <p:nvPr>
            <p:ph type="body" sz="half" idx="2"/>
          </p:nvPr>
        </p:nvSpPr>
        <p:spPr/>
        <p:txBody>
          <a:bodyPr/>
          <a:lstStyle/>
          <a:p>
            <a:endParaRPr lang="en-US" dirty="0"/>
          </a:p>
        </p:txBody>
      </p:sp>
      <p:sp>
        <p:nvSpPr>
          <p:cNvPr id="4" name="Slide Number Placeholder 3">
            <a:extLst>
              <a:ext uri="{FF2B5EF4-FFF2-40B4-BE49-F238E27FC236}">
                <a16:creationId xmlns:a16="http://schemas.microsoft.com/office/drawing/2014/main" id="{A275672F-1D78-4854-A79C-A6583ECB4407}"/>
              </a:ext>
            </a:extLst>
          </p:cNvPr>
          <p:cNvSpPr>
            <a:spLocks noGrp="1"/>
          </p:cNvSpPr>
          <p:nvPr>
            <p:ph type="sldNum" sz="quarter" idx="12"/>
          </p:nvPr>
        </p:nvSpPr>
        <p:spPr/>
        <p:txBody>
          <a:bodyPr/>
          <a:lstStyle/>
          <a:p>
            <a:fld id="{D57F1E4F-1CFF-5643-939E-02111984F565}" type="slidenum">
              <a:rPr lang="en-US" smtClean="0"/>
              <a:t>42</a:t>
            </a:fld>
            <a:endParaRPr lang="en-US" dirty="0"/>
          </a:p>
        </p:txBody>
      </p:sp>
    </p:spTree>
    <p:extLst>
      <p:ext uri="{BB962C8B-B14F-4D97-AF65-F5344CB8AC3E}">
        <p14:creationId xmlns:p14="http://schemas.microsoft.com/office/powerpoint/2010/main" val="42521080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5EFAC-9068-474C-9225-438ED465E847}"/>
              </a:ext>
            </a:extLst>
          </p:cNvPr>
          <p:cNvSpPr>
            <a:spLocks noGrp="1"/>
          </p:cNvSpPr>
          <p:nvPr>
            <p:ph type="title"/>
          </p:nvPr>
        </p:nvSpPr>
        <p:spPr>
          <a:xfrm>
            <a:off x="1295400" y="1447800"/>
            <a:ext cx="9753600" cy="1981200"/>
          </a:xfrm>
        </p:spPr>
        <p:txBody>
          <a:bodyPr/>
          <a:lstStyle/>
          <a:p>
            <a:r>
              <a:rPr lang="es-ES" dirty="0"/>
              <a:t>CONVERSACIÓN DE GRUPOS 2</a:t>
            </a:r>
            <a:br>
              <a:rPr lang="en-US" sz="3800" dirty="0"/>
            </a:br>
            <a:br>
              <a:rPr lang="en-US" sz="1200" dirty="0"/>
            </a:br>
            <a:r>
              <a:rPr lang="es-ES" sz="3000" dirty="0">
                <a:solidFill>
                  <a:srgbClr val="008080"/>
                </a:solidFill>
              </a:rPr>
              <a:t>¿Hay algo que haría de diferente manera en su ministerio o trabajo como resultado de lo que ha aprendido hoy? ¿Puede dar un ejemplo?</a:t>
            </a:r>
            <a:br>
              <a:rPr lang="en-US" sz="1200" dirty="0">
                <a:solidFill>
                  <a:srgbClr val="008080"/>
                </a:solidFill>
              </a:rPr>
            </a:br>
            <a:br>
              <a:rPr lang="en-US" sz="3000" dirty="0">
                <a:solidFill>
                  <a:srgbClr val="008080"/>
                </a:solidFill>
              </a:rPr>
            </a:br>
            <a:r>
              <a:rPr lang="en-US" sz="3000" dirty="0">
                <a:solidFill>
                  <a:srgbClr val="008080"/>
                </a:solidFill>
              </a:rPr>
              <a:t>O,</a:t>
            </a:r>
            <a:br>
              <a:rPr lang="en-US" sz="3000" dirty="0">
                <a:solidFill>
                  <a:srgbClr val="008080"/>
                </a:solidFill>
              </a:rPr>
            </a:br>
            <a:br>
              <a:rPr lang="en-US" sz="3000" dirty="0">
                <a:solidFill>
                  <a:srgbClr val="008080"/>
                </a:solidFill>
              </a:rPr>
            </a:br>
            <a:r>
              <a:rPr lang="es-ES" sz="3000" dirty="0">
                <a:solidFill>
                  <a:srgbClr val="008080"/>
                </a:solidFill>
              </a:rPr>
              <a:t>¿Le gustaría compartir algunas observaciones o   impresiones de lo que ha aprendido hoy?</a:t>
            </a:r>
            <a:br>
              <a:rPr lang="en-US" sz="3800" dirty="0">
                <a:solidFill>
                  <a:srgbClr val="008080"/>
                </a:solidFill>
              </a:rPr>
            </a:br>
            <a:r>
              <a:rPr lang="en-US" sz="3800" dirty="0">
                <a:solidFill>
                  <a:srgbClr val="008080"/>
                </a:solidFill>
              </a:rPr>
              <a:t> </a:t>
            </a:r>
            <a:br>
              <a:rPr lang="en-US" sz="3800" dirty="0">
                <a:solidFill>
                  <a:srgbClr val="008080"/>
                </a:solidFill>
              </a:rPr>
            </a:br>
            <a:endParaRPr lang="en-US" sz="3800" dirty="0">
              <a:solidFill>
                <a:srgbClr val="008080"/>
              </a:solidFill>
            </a:endParaRPr>
          </a:p>
        </p:txBody>
      </p:sp>
      <p:sp>
        <p:nvSpPr>
          <p:cNvPr id="4" name="Slide Number Placeholder 3">
            <a:extLst>
              <a:ext uri="{FF2B5EF4-FFF2-40B4-BE49-F238E27FC236}">
                <a16:creationId xmlns:a16="http://schemas.microsoft.com/office/drawing/2014/main" id="{0B03BC77-9AB2-4B44-8FCB-991E1CC80510}"/>
              </a:ext>
            </a:extLst>
          </p:cNvPr>
          <p:cNvSpPr>
            <a:spLocks noGrp="1"/>
          </p:cNvSpPr>
          <p:nvPr>
            <p:ph type="sldNum" sz="quarter" idx="12"/>
          </p:nvPr>
        </p:nvSpPr>
        <p:spPr/>
        <p:txBody>
          <a:bodyPr/>
          <a:lstStyle/>
          <a:p>
            <a:fld id="{D57F1E4F-1CFF-5643-939E-02111984F565}" type="slidenum">
              <a:rPr lang="en-US" smtClean="0"/>
              <a:t>43</a:t>
            </a:fld>
            <a:endParaRPr lang="en-US" dirty="0"/>
          </a:p>
        </p:txBody>
      </p:sp>
      <p:pic>
        <p:nvPicPr>
          <p:cNvPr id="3" name="Picture 2">
            <a:extLst>
              <a:ext uri="{FF2B5EF4-FFF2-40B4-BE49-F238E27FC236}">
                <a16:creationId xmlns:a16="http://schemas.microsoft.com/office/drawing/2014/main" id="{2FC67D52-562D-4525-A733-9B28F372E323}"/>
              </a:ext>
            </a:extLst>
          </p:cNvPr>
          <p:cNvPicPr>
            <a:picLocks noChangeAspect="1"/>
          </p:cNvPicPr>
          <p:nvPr/>
        </p:nvPicPr>
        <p:blipFill>
          <a:blip r:embed="rId3"/>
          <a:stretch>
            <a:fillRect/>
          </a:stretch>
        </p:blipFill>
        <p:spPr>
          <a:xfrm>
            <a:off x="9699643" y="3352800"/>
            <a:ext cx="2393914" cy="1792973"/>
          </a:xfrm>
          <a:prstGeom prst="rect">
            <a:avLst/>
          </a:prstGeom>
        </p:spPr>
      </p:pic>
    </p:spTree>
    <p:extLst>
      <p:ext uri="{BB962C8B-B14F-4D97-AF65-F5344CB8AC3E}">
        <p14:creationId xmlns:p14="http://schemas.microsoft.com/office/powerpoint/2010/main" val="8819665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9601B-B102-41A1-9A08-499CCD1BB5C7}"/>
              </a:ext>
            </a:extLst>
          </p:cNvPr>
          <p:cNvSpPr>
            <a:spLocks noGrp="1"/>
          </p:cNvSpPr>
          <p:nvPr>
            <p:ph type="title"/>
          </p:nvPr>
        </p:nvSpPr>
        <p:spPr>
          <a:xfrm>
            <a:off x="1752600" y="381000"/>
            <a:ext cx="9183690" cy="838200"/>
          </a:xfrm>
        </p:spPr>
        <p:txBody>
          <a:bodyPr/>
          <a:lstStyle/>
          <a:p>
            <a:r>
              <a:rPr lang="en-US" sz="4400"/>
              <a:t>CÓDIGO </a:t>
            </a:r>
            <a:r>
              <a:rPr lang="en-US" sz="4400" dirty="0"/>
              <a:t>DE CONDUCTA</a:t>
            </a:r>
            <a:endParaRPr lang="en-US" sz="2800" dirty="0"/>
          </a:p>
        </p:txBody>
      </p:sp>
      <p:sp>
        <p:nvSpPr>
          <p:cNvPr id="3" name="Content Placeholder 2">
            <a:extLst>
              <a:ext uri="{FF2B5EF4-FFF2-40B4-BE49-F238E27FC236}">
                <a16:creationId xmlns:a16="http://schemas.microsoft.com/office/drawing/2014/main" id="{E13F42FF-1349-4523-95E9-F68E15FB88CD}"/>
              </a:ext>
            </a:extLst>
          </p:cNvPr>
          <p:cNvSpPr>
            <a:spLocks noGrp="1"/>
          </p:cNvSpPr>
          <p:nvPr>
            <p:ph idx="1"/>
          </p:nvPr>
        </p:nvSpPr>
        <p:spPr>
          <a:xfrm>
            <a:off x="1447800" y="1219200"/>
            <a:ext cx="10363200" cy="5029199"/>
          </a:xfrm>
        </p:spPr>
        <p:txBody>
          <a:bodyPr>
            <a:normAutofit fontScale="92500" lnSpcReduction="20000"/>
          </a:bodyPr>
          <a:lstStyle/>
          <a:p>
            <a:pPr marL="0" lvl="0" indent="0">
              <a:buClr>
                <a:srgbClr val="1E5155">
                  <a:lumMod val="40000"/>
                  <a:lumOff val="60000"/>
                </a:srgbClr>
              </a:buClr>
              <a:buNone/>
            </a:pPr>
            <a:r>
              <a:rPr lang="es-ES" sz="2400" dirty="0">
                <a:solidFill>
                  <a:srgbClr val="FF0000"/>
                </a:solidFill>
              </a:rPr>
              <a:t>Siguiendo el mensaje del chat, escriba su nombre completo:</a:t>
            </a:r>
          </a:p>
          <a:p>
            <a:pPr marL="0" lvl="0" indent="0">
              <a:buClr>
                <a:srgbClr val="1E5155">
                  <a:lumMod val="40000"/>
                  <a:lumOff val="60000"/>
                </a:srgbClr>
              </a:buClr>
              <a:buNone/>
            </a:pPr>
            <a:endParaRPr lang="es-ES" sz="2400" dirty="0">
              <a:solidFill>
                <a:prstClr val="black"/>
              </a:solidFill>
            </a:endParaRPr>
          </a:p>
          <a:p>
            <a:pPr lvl="0">
              <a:buClr>
                <a:srgbClr val="1E5155">
                  <a:lumMod val="40000"/>
                  <a:lumOff val="60000"/>
                </a:srgbClr>
              </a:buClr>
              <a:buFont typeface="Wingdings" panose="05000000000000000000" pitchFamily="2" charset="2"/>
              <a:buChar char="v"/>
            </a:pPr>
            <a:r>
              <a:rPr lang="es-ES" sz="2400" dirty="0">
                <a:solidFill>
                  <a:srgbClr val="008080"/>
                </a:solidFill>
              </a:rPr>
              <a:t>No abusaré física, sexual o emocionalmente ni descuidaré a un niño o joven.</a:t>
            </a:r>
          </a:p>
          <a:p>
            <a:pPr lvl="0">
              <a:buClr>
                <a:srgbClr val="1E5155">
                  <a:lumMod val="40000"/>
                  <a:lumOff val="60000"/>
                </a:srgbClr>
              </a:buClr>
              <a:buFont typeface="Wingdings" panose="05000000000000000000" pitchFamily="2" charset="2"/>
              <a:buChar char="v"/>
            </a:pPr>
            <a:r>
              <a:rPr lang="es-ES" sz="2400" dirty="0">
                <a:solidFill>
                  <a:srgbClr val="008080"/>
                </a:solidFill>
              </a:rPr>
              <a:t>Haré mi mejor esfuerzo para prevenir el maltrato y negligencia de los niños y jóvenes que forman parte de actividades y servicios de las congregaciones, escuelas y organizaciones de la Diócesis Episcopal de Texas.</a:t>
            </a:r>
          </a:p>
          <a:p>
            <a:pPr lvl="0">
              <a:buClr>
                <a:srgbClr val="1E5155">
                  <a:lumMod val="40000"/>
                  <a:lumOff val="60000"/>
                </a:srgbClr>
              </a:buClr>
              <a:buFont typeface="Wingdings" panose="05000000000000000000" pitchFamily="2" charset="2"/>
              <a:buChar char="v"/>
            </a:pPr>
            <a:r>
              <a:rPr lang="es-ES" sz="2400" dirty="0">
                <a:solidFill>
                  <a:srgbClr val="008080"/>
                </a:solidFill>
              </a:rPr>
              <a:t>Cumpliré en espíritu y en acción con estas Políticas para Proteger a Niños y Jóvenes del Abuso.</a:t>
            </a:r>
          </a:p>
          <a:p>
            <a:pPr lvl="0">
              <a:buClr>
                <a:srgbClr val="1E5155">
                  <a:lumMod val="40000"/>
                  <a:lumOff val="60000"/>
                </a:srgbClr>
              </a:buClr>
              <a:buFont typeface="Wingdings" panose="05000000000000000000" pitchFamily="2" charset="2"/>
              <a:buChar char="v"/>
            </a:pPr>
            <a:r>
              <a:rPr lang="es-ES" sz="2400" dirty="0">
                <a:solidFill>
                  <a:srgbClr val="008080"/>
                </a:solidFill>
              </a:rPr>
              <a:t>Informaré inmediatamente mis observaciones de comportamientos inapropiados o violaciones de límites como se indica en estas políticas.</a:t>
            </a:r>
          </a:p>
          <a:p>
            <a:pPr lvl="0">
              <a:buClr>
                <a:srgbClr val="1E5155">
                  <a:lumMod val="40000"/>
                  <a:lumOff val="60000"/>
                </a:srgbClr>
              </a:buClr>
              <a:buFont typeface="Wingdings" panose="05000000000000000000" pitchFamily="2" charset="2"/>
              <a:buChar char="v"/>
            </a:pPr>
            <a:r>
              <a:rPr lang="es-ES" sz="2400" dirty="0">
                <a:solidFill>
                  <a:srgbClr val="008080"/>
                </a:solidFill>
              </a:rPr>
              <a:t>Estoy de acuerdo en informar de inmediato el abuso o sospecha de abuso a las autoridades estatales y diocesanas.</a:t>
            </a:r>
          </a:p>
          <a:p>
            <a:pPr lvl="0">
              <a:buClr>
                <a:srgbClr val="1E5155">
                  <a:lumMod val="40000"/>
                  <a:lumOff val="60000"/>
                </a:srgbClr>
              </a:buClr>
              <a:buFont typeface="Wingdings" panose="05000000000000000000" pitchFamily="2" charset="2"/>
              <a:buChar char="v"/>
            </a:pPr>
            <a:r>
              <a:rPr lang="es-ES" sz="2400" dirty="0">
                <a:solidFill>
                  <a:srgbClr val="008080"/>
                </a:solidFill>
              </a:rPr>
              <a:t>Buscaré inmediatamente el asesoramiento de la Oficina de Salvaguardando si tengo alguna pregunta o inquietud sobre estas políticas o sus expectativas.</a:t>
            </a:r>
          </a:p>
          <a:p>
            <a:pPr lvl="0">
              <a:buClr>
                <a:srgbClr val="1E5155">
                  <a:lumMod val="40000"/>
                  <a:lumOff val="60000"/>
                </a:srgbClr>
              </a:buClr>
              <a:buFont typeface="Wingdings" panose="05000000000000000000" pitchFamily="2" charset="2"/>
              <a:buChar char="v"/>
            </a:pPr>
            <a:endParaRPr lang="es-ES" sz="2400" dirty="0">
              <a:solidFill>
                <a:prstClr val="black"/>
              </a:solidFill>
            </a:endParaRPr>
          </a:p>
          <a:p>
            <a:endParaRPr lang="en-US" dirty="0"/>
          </a:p>
        </p:txBody>
      </p:sp>
      <p:sp>
        <p:nvSpPr>
          <p:cNvPr id="4" name="Slide Number Placeholder 3">
            <a:extLst>
              <a:ext uri="{FF2B5EF4-FFF2-40B4-BE49-F238E27FC236}">
                <a16:creationId xmlns:a16="http://schemas.microsoft.com/office/drawing/2014/main" id="{C4536497-2B41-4E42-BA61-FF5EC2E22F93}"/>
              </a:ext>
            </a:extLst>
          </p:cNvPr>
          <p:cNvSpPr>
            <a:spLocks noGrp="1"/>
          </p:cNvSpPr>
          <p:nvPr>
            <p:ph type="sldNum" sz="quarter" idx="12"/>
          </p:nvPr>
        </p:nvSpPr>
        <p:spPr/>
        <p:txBody>
          <a:bodyPr/>
          <a:lstStyle/>
          <a:p>
            <a:fld id="{D57F1E4F-1CFF-5643-939E-02111984F565}" type="slidenum">
              <a:rPr lang="en-US" smtClean="0"/>
              <a:t>44</a:t>
            </a:fld>
            <a:endParaRPr lang="en-US" dirty="0"/>
          </a:p>
        </p:txBody>
      </p:sp>
    </p:spTree>
    <p:extLst>
      <p:ext uri="{BB962C8B-B14F-4D97-AF65-F5344CB8AC3E}">
        <p14:creationId xmlns:p14="http://schemas.microsoft.com/office/powerpoint/2010/main" val="3508680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D1898-2329-420F-A968-1A1632CC4491}"/>
              </a:ext>
            </a:extLst>
          </p:cNvPr>
          <p:cNvSpPr>
            <a:spLocks noGrp="1"/>
          </p:cNvSpPr>
          <p:nvPr>
            <p:ph type="title"/>
          </p:nvPr>
        </p:nvSpPr>
        <p:spPr>
          <a:xfrm>
            <a:off x="1295400" y="1084429"/>
            <a:ext cx="9213429" cy="1143000"/>
          </a:xfrm>
        </p:spPr>
        <p:txBody>
          <a:bodyPr/>
          <a:lstStyle/>
          <a:p>
            <a:r>
              <a:rPr lang="en-US" dirty="0"/>
              <a:t>DESCRIPCIÓN GENERAL</a:t>
            </a:r>
          </a:p>
        </p:txBody>
      </p:sp>
      <p:sp>
        <p:nvSpPr>
          <p:cNvPr id="3" name="Text Placeholder 2">
            <a:extLst>
              <a:ext uri="{FF2B5EF4-FFF2-40B4-BE49-F238E27FC236}">
                <a16:creationId xmlns:a16="http://schemas.microsoft.com/office/drawing/2014/main" id="{B37E7DA5-10AB-461A-AF52-6DB4D9DB24D3}"/>
              </a:ext>
            </a:extLst>
          </p:cNvPr>
          <p:cNvSpPr>
            <a:spLocks noGrp="1"/>
          </p:cNvSpPr>
          <p:nvPr>
            <p:ph type="body" sz="half" idx="2"/>
          </p:nvPr>
        </p:nvSpPr>
        <p:spPr>
          <a:xfrm>
            <a:off x="1219200" y="2590800"/>
            <a:ext cx="10896600" cy="3657599"/>
          </a:xfrm>
        </p:spPr>
        <p:txBody>
          <a:bodyPr>
            <a:normAutofit fontScale="70000" lnSpcReduction="20000"/>
          </a:bodyPr>
          <a:lstStyle/>
          <a:p>
            <a:endParaRPr lang="en-US" dirty="0"/>
          </a:p>
          <a:p>
            <a:pPr marL="285750" indent="-285750">
              <a:buFont typeface="Wingdings" panose="05000000000000000000" pitchFamily="2" charset="2"/>
              <a:buChar char="v"/>
            </a:pPr>
            <a:r>
              <a:rPr lang="en-US" sz="3600" dirty="0">
                <a:solidFill>
                  <a:srgbClr val="008080"/>
                </a:solidFill>
              </a:rPr>
              <a:t> </a:t>
            </a:r>
            <a:r>
              <a:rPr lang="en-US" sz="3600" dirty="0" err="1">
                <a:solidFill>
                  <a:srgbClr val="008080"/>
                </a:solidFill>
              </a:rPr>
              <a:t>Parte</a:t>
            </a:r>
            <a:r>
              <a:rPr lang="en-US" sz="3600" dirty="0">
                <a:solidFill>
                  <a:srgbClr val="008080"/>
                </a:solidFill>
              </a:rPr>
              <a:t> 1: </a:t>
            </a:r>
            <a:r>
              <a:rPr lang="en-US" sz="3600" dirty="0" err="1">
                <a:solidFill>
                  <a:srgbClr val="008080"/>
                </a:solidFill>
              </a:rPr>
              <a:t>Creando</a:t>
            </a:r>
            <a:r>
              <a:rPr lang="en-US" sz="3600" dirty="0">
                <a:solidFill>
                  <a:srgbClr val="008080"/>
                </a:solidFill>
              </a:rPr>
              <a:t> Ambientes </a:t>
            </a:r>
            <a:r>
              <a:rPr lang="en-US" sz="3600" dirty="0" err="1">
                <a:solidFill>
                  <a:srgbClr val="008080"/>
                </a:solidFill>
              </a:rPr>
              <a:t>Seguros</a:t>
            </a:r>
            <a:r>
              <a:rPr lang="en-US" sz="3600" dirty="0">
                <a:solidFill>
                  <a:srgbClr val="008080"/>
                </a:solidFill>
              </a:rPr>
              <a:t> y </a:t>
            </a:r>
            <a:r>
              <a:rPr lang="en-US" sz="3600" dirty="0" err="1">
                <a:solidFill>
                  <a:srgbClr val="008080"/>
                </a:solidFill>
              </a:rPr>
              <a:t>Sanos</a:t>
            </a:r>
            <a:endParaRPr lang="en-US" sz="3600" dirty="0">
              <a:solidFill>
                <a:srgbClr val="008080"/>
              </a:solidFill>
            </a:endParaRPr>
          </a:p>
          <a:p>
            <a:pPr marL="285750" indent="-285750">
              <a:buFont typeface="Wingdings" panose="05000000000000000000" pitchFamily="2" charset="2"/>
              <a:buChar char="v"/>
            </a:pPr>
            <a:r>
              <a:rPr lang="en-US" sz="3600" dirty="0">
                <a:solidFill>
                  <a:srgbClr val="008080"/>
                </a:solidFill>
              </a:rPr>
              <a:t> Descanso</a:t>
            </a:r>
          </a:p>
          <a:p>
            <a:pPr marL="285750" indent="-285750">
              <a:buFont typeface="Wingdings" panose="05000000000000000000" pitchFamily="2" charset="2"/>
              <a:buChar char="v"/>
            </a:pPr>
            <a:r>
              <a:rPr lang="en-US" sz="3600" dirty="0">
                <a:solidFill>
                  <a:srgbClr val="008080"/>
                </a:solidFill>
              </a:rPr>
              <a:t> Part 2: El </a:t>
            </a:r>
            <a:r>
              <a:rPr lang="en-US" sz="3600" dirty="0" err="1">
                <a:solidFill>
                  <a:srgbClr val="008080"/>
                </a:solidFill>
              </a:rPr>
              <a:t>Monitoreo</a:t>
            </a:r>
            <a:r>
              <a:rPr lang="en-US" sz="3600" dirty="0">
                <a:solidFill>
                  <a:srgbClr val="008080"/>
                </a:solidFill>
              </a:rPr>
              <a:t> &amp; </a:t>
            </a:r>
            <a:r>
              <a:rPr lang="en-US" sz="3600" dirty="0" err="1">
                <a:solidFill>
                  <a:srgbClr val="008080"/>
                </a:solidFill>
              </a:rPr>
              <a:t>Supervisión</a:t>
            </a:r>
            <a:endParaRPr lang="en-US" sz="3600" dirty="0">
              <a:solidFill>
                <a:srgbClr val="008080"/>
              </a:solidFill>
            </a:endParaRPr>
          </a:p>
          <a:p>
            <a:pPr marL="285750" indent="-285750">
              <a:buFont typeface="Wingdings" panose="05000000000000000000" pitchFamily="2" charset="2"/>
              <a:buChar char="v"/>
            </a:pPr>
            <a:r>
              <a:rPr lang="en-US" sz="3600" dirty="0">
                <a:solidFill>
                  <a:srgbClr val="008080"/>
                </a:solidFill>
              </a:rPr>
              <a:t> Part 3: </a:t>
            </a:r>
            <a:r>
              <a:rPr lang="en-US" sz="3600" dirty="0" err="1">
                <a:solidFill>
                  <a:srgbClr val="008080"/>
                </a:solidFill>
              </a:rPr>
              <a:t>Respondiendo</a:t>
            </a:r>
            <a:r>
              <a:rPr lang="en-US" sz="3600" dirty="0">
                <a:solidFill>
                  <a:srgbClr val="008080"/>
                </a:solidFill>
              </a:rPr>
              <a:t> a las </a:t>
            </a:r>
            <a:r>
              <a:rPr lang="en-US" sz="3600" dirty="0" err="1">
                <a:solidFill>
                  <a:srgbClr val="008080"/>
                </a:solidFill>
              </a:rPr>
              <a:t>Violaciones</a:t>
            </a:r>
            <a:r>
              <a:rPr lang="en-US" sz="3600" dirty="0">
                <a:solidFill>
                  <a:srgbClr val="008080"/>
                </a:solidFill>
              </a:rPr>
              <a:t> de las </a:t>
            </a:r>
            <a:r>
              <a:rPr lang="en-US" sz="3600" dirty="0" err="1">
                <a:solidFill>
                  <a:srgbClr val="008080"/>
                </a:solidFill>
              </a:rPr>
              <a:t>Pautas</a:t>
            </a:r>
            <a:r>
              <a:rPr lang="en-US" sz="3600" dirty="0">
                <a:solidFill>
                  <a:srgbClr val="008080"/>
                </a:solidFill>
              </a:rPr>
              <a:t> e </a:t>
            </a:r>
            <a:r>
              <a:rPr lang="en-US" sz="3600" dirty="0" err="1">
                <a:solidFill>
                  <a:srgbClr val="008080"/>
                </a:solidFill>
              </a:rPr>
              <a:t>Informarlas</a:t>
            </a:r>
            <a:endParaRPr lang="en-US" sz="3600" dirty="0">
              <a:solidFill>
                <a:srgbClr val="008080"/>
              </a:solidFill>
            </a:endParaRPr>
          </a:p>
          <a:p>
            <a:pPr marL="285750" indent="-285750">
              <a:buFont typeface="Wingdings" panose="05000000000000000000" pitchFamily="2" charset="2"/>
              <a:buChar char="v"/>
            </a:pPr>
            <a:r>
              <a:rPr lang="en-US" sz="3600" dirty="0">
                <a:solidFill>
                  <a:srgbClr val="008080"/>
                </a:solidFill>
              </a:rPr>
              <a:t> </a:t>
            </a:r>
            <a:r>
              <a:rPr lang="en-US" sz="3600" dirty="0" err="1">
                <a:solidFill>
                  <a:srgbClr val="008080"/>
                </a:solidFill>
              </a:rPr>
              <a:t>Conversaciones</a:t>
            </a:r>
            <a:r>
              <a:rPr lang="en-US" sz="3600" dirty="0">
                <a:solidFill>
                  <a:srgbClr val="008080"/>
                </a:solidFill>
              </a:rPr>
              <a:t> de </a:t>
            </a:r>
            <a:r>
              <a:rPr lang="en-US" sz="3600" dirty="0" err="1">
                <a:solidFill>
                  <a:srgbClr val="008080"/>
                </a:solidFill>
              </a:rPr>
              <a:t>Grupos</a:t>
            </a:r>
            <a:endParaRPr lang="en-US" sz="3600" dirty="0">
              <a:solidFill>
                <a:srgbClr val="008080"/>
              </a:solidFill>
            </a:endParaRPr>
          </a:p>
          <a:p>
            <a:pPr marL="285750" indent="-285750">
              <a:buFont typeface="Wingdings" panose="05000000000000000000" pitchFamily="2" charset="2"/>
              <a:buChar char="v"/>
            </a:pPr>
            <a:r>
              <a:rPr lang="en-US" sz="3600" dirty="0">
                <a:solidFill>
                  <a:srgbClr val="008080"/>
                </a:solidFill>
              </a:rPr>
              <a:t> Código de </a:t>
            </a:r>
            <a:r>
              <a:rPr lang="en-US" sz="3600" dirty="0" err="1">
                <a:solidFill>
                  <a:srgbClr val="008080"/>
                </a:solidFill>
              </a:rPr>
              <a:t>Conducta</a:t>
            </a:r>
            <a:endParaRPr lang="en-US" sz="3600" dirty="0">
              <a:solidFill>
                <a:srgbClr val="008080"/>
              </a:solidFill>
            </a:endParaRPr>
          </a:p>
          <a:p>
            <a:pPr marL="285750" indent="-285750">
              <a:buFont typeface="Wingdings" panose="05000000000000000000" pitchFamily="2" charset="2"/>
              <a:buChar char="v"/>
            </a:pPr>
            <a:r>
              <a:rPr lang="en-US" sz="3600" dirty="0">
                <a:solidFill>
                  <a:srgbClr val="008080"/>
                </a:solidFill>
              </a:rPr>
              <a:t> Q &amp; A (Preguntas y </a:t>
            </a:r>
            <a:r>
              <a:rPr lang="en-US" sz="3600" dirty="0" err="1">
                <a:solidFill>
                  <a:srgbClr val="008080"/>
                </a:solidFill>
              </a:rPr>
              <a:t>Respuestas</a:t>
            </a:r>
            <a:r>
              <a:rPr lang="en-US" sz="3600" dirty="0">
                <a:solidFill>
                  <a:srgbClr val="008080"/>
                </a:solidFill>
              </a:rPr>
              <a:t>)</a:t>
            </a:r>
          </a:p>
          <a:p>
            <a:endParaRPr lang="en-US" dirty="0"/>
          </a:p>
        </p:txBody>
      </p:sp>
      <p:sp>
        <p:nvSpPr>
          <p:cNvPr id="4" name="Slide Number Placeholder 3">
            <a:extLst>
              <a:ext uri="{FF2B5EF4-FFF2-40B4-BE49-F238E27FC236}">
                <a16:creationId xmlns:a16="http://schemas.microsoft.com/office/drawing/2014/main" id="{94757AEB-08CA-4E13-9F2A-7B9412B474EB}"/>
              </a:ext>
            </a:extLst>
          </p:cNvPr>
          <p:cNvSpPr>
            <a:spLocks noGrp="1"/>
          </p:cNvSpPr>
          <p:nvPr>
            <p:ph type="sldNum" sz="quarter" idx="12"/>
          </p:nvPr>
        </p:nvSpPr>
        <p:spPr/>
        <p:txBody>
          <a:bodyPr/>
          <a:lstStyle/>
          <a:p>
            <a:fld id="{D57F1E4F-1CFF-5643-939E-02111984F565}" type="slidenum">
              <a:rPr lang="en-US" smtClean="0"/>
              <a:t>5</a:t>
            </a:fld>
            <a:endParaRPr lang="en-US" dirty="0"/>
          </a:p>
        </p:txBody>
      </p:sp>
    </p:spTree>
    <p:extLst>
      <p:ext uri="{BB962C8B-B14F-4D97-AF65-F5344CB8AC3E}">
        <p14:creationId xmlns:p14="http://schemas.microsoft.com/office/powerpoint/2010/main" val="2624914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F6E1FEF-9E81-43BB-855F-A623CF125DAE}"/>
              </a:ext>
            </a:extLst>
          </p:cNvPr>
          <p:cNvSpPr>
            <a:spLocks noGrp="1"/>
          </p:cNvSpPr>
          <p:nvPr>
            <p:ph type="title"/>
          </p:nvPr>
        </p:nvSpPr>
        <p:spPr>
          <a:xfrm>
            <a:off x="1600200" y="854552"/>
            <a:ext cx="8526834" cy="1400530"/>
          </a:xfrm>
        </p:spPr>
        <p:txBody>
          <a:bodyPr anchor="t">
            <a:normAutofit/>
          </a:bodyPr>
          <a:lstStyle/>
          <a:p>
            <a:r>
              <a:rPr lang="en-US" dirty="0"/>
              <a:t>¿POR QUÉ ENTRENAMOS?</a:t>
            </a:r>
          </a:p>
        </p:txBody>
      </p:sp>
      <p:sp>
        <p:nvSpPr>
          <p:cNvPr id="12" name="Text Placeholder 11">
            <a:extLst>
              <a:ext uri="{FF2B5EF4-FFF2-40B4-BE49-F238E27FC236}">
                <a16:creationId xmlns:a16="http://schemas.microsoft.com/office/drawing/2014/main" id="{62C86728-CA6C-492A-A514-AEC99701EAA5}"/>
              </a:ext>
            </a:extLst>
          </p:cNvPr>
          <p:cNvSpPr>
            <a:spLocks noGrp="1"/>
          </p:cNvSpPr>
          <p:nvPr>
            <p:ph sz="half" idx="1"/>
          </p:nvPr>
        </p:nvSpPr>
        <p:spPr>
          <a:xfrm>
            <a:off x="1600200" y="2934353"/>
            <a:ext cx="3962400" cy="2293938"/>
          </a:xfrm>
        </p:spPr>
        <p:txBody>
          <a:bodyPr>
            <a:normAutofit/>
          </a:bodyPr>
          <a:lstStyle/>
          <a:p>
            <a:pPr marL="0" indent="0">
              <a:buNone/>
            </a:pPr>
            <a:r>
              <a:rPr lang="es-ES" sz="2800" dirty="0">
                <a:solidFill>
                  <a:srgbClr val="008080"/>
                </a:solidFill>
              </a:rPr>
              <a:t>¿Qué significa esta información para mí?</a:t>
            </a:r>
            <a:endParaRPr lang="en-US" dirty="0"/>
          </a:p>
        </p:txBody>
      </p:sp>
      <p:pic>
        <p:nvPicPr>
          <p:cNvPr id="14" name="Picture Placeholder 13">
            <a:extLst>
              <a:ext uri="{FF2B5EF4-FFF2-40B4-BE49-F238E27FC236}">
                <a16:creationId xmlns:a16="http://schemas.microsoft.com/office/drawing/2014/main" id="{3FF2E43C-B7C8-42F5-B1A4-0774AE5C8F7A}"/>
              </a:ext>
            </a:extLst>
          </p:cNvPr>
          <p:cNvPicPr>
            <a:picLocks noGrp="1" noChangeAspect="1"/>
          </p:cNvPicPr>
          <p:nvPr>
            <p:ph sz="half" idx="2"/>
          </p:nvPr>
        </p:nvPicPr>
        <p:blipFill>
          <a:blip r:embed="rId3"/>
          <a:srcRect/>
          <a:stretch/>
        </p:blipFill>
        <p:spPr>
          <a:xfrm>
            <a:off x="5863617" y="2925453"/>
            <a:ext cx="4472541" cy="2311739"/>
          </a:xfrm>
          <a:noFill/>
        </p:spPr>
      </p:pic>
      <p:sp>
        <p:nvSpPr>
          <p:cNvPr id="9" name="Slide Number Placeholder 8">
            <a:extLst>
              <a:ext uri="{FF2B5EF4-FFF2-40B4-BE49-F238E27FC236}">
                <a16:creationId xmlns:a16="http://schemas.microsoft.com/office/drawing/2014/main" id="{69AF6A80-4255-C641-A4DA-1A21BEEBC8CF}"/>
              </a:ext>
            </a:extLst>
          </p:cNvPr>
          <p:cNvSpPr>
            <a:spLocks noGrp="1"/>
          </p:cNvSpPr>
          <p:nvPr>
            <p:ph type="sldNum" sz="quarter" idx="12"/>
          </p:nvPr>
        </p:nvSpPr>
        <p:spPr>
          <a:xfrm>
            <a:off x="10707690" y="181970"/>
            <a:ext cx="838199" cy="767687"/>
          </a:xfrm>
        </p:spPr>
        <p:txBody>
          <a:bodyPr anchor="b">
            <a:normAutofit/>
          </a:bodyPr>
          <a:lstStyle/>
          <a:p>
            <a:pPr>
              <a:spcAft>
                <a:spcPts val="600"/>
              </a:spcAft>
            </a:pPr>
            <a:fld id="{D57F1E4F-1CFF-5643-939E-02111984F565}" type="slidenum">
              <a:rPr lang="en-US" smtClean="0"/>
              <a:pPr>
                <a:spcAft>
                  <a:spcPts val="600"/>
                </a:spcAft>
              </a:pPr>
              <a:t>6</a:t>
            </a:fld>
            <a:endParaRPr lang="en-US"/>
          </a:p>
        </p:txBody>
      </p:sp>
    </p:spTree>
    <p:extLst>
      <p:ext uri="{BB962C8B-B14F-4D97-AF65-F5344CB8AC3E}">
        <p14:creationId xmlns:p14="http://schemas.microsoft.com/office/powerpoint/2010/main" val="2943829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F5F6A-183F-4941-95B3-30C8BFABEBDA}"/>
              </a:ext>
            </a:extLst>
          </p:cNvPr>
          <p:cNvSpPr>
            <a:spLocks noGrp="1"/>
          </p:cNvSpPr>
          <p:nvPr>
            <p:ph type="title"/>
          </p:nvPr>
        </p:nvSpPr>
        <p:spPr>
          <a:xfrm>
            <a:off x="1600200" y="762000"/>
            <a:ext cx="8380413" cy="1219200"/>
          </a:xfrm>
        </p:spPr>
        <p:txBody>
          <a:bodyPr/>
          <a:lstStyle/>
          <a:p>
            <a:r>
              <a:rPr lang="en-US" sz="4800" dirty="0"/>
              <a:t>ALGUNAS ESTADÍSTICAS</a:t>
            </a:r>
            <a:endParaRPr lang="en-US" dirty="0"/>
          </a:p>
        </p:txBody>
      </p:sp>
      <p:sp>
        <p:nvSpPr>
          <p:cNvPr id="3" name="Text Placeholder 2">
            <a:extLst>
              <a:ext uri="{FF2B5EF4-FFF2-40B4-BE49-F238E27FC236}">
                <a16:creationId xmlns:a16="http://schemas.microsoft.com/office/drawing/2014/main" id="{5B6066C7-0499-451D-AF80-2C398DC2495E}"/>
              </a:ext>
            </a:extLst>
          </p:cNvPr>
          <p:cNvSpPr>
            <a:spLocks noGrp="1"/>
          </p:cNvSpPr>
          <p:nvPr>
            <p:ph type="body" sz="half" idx="2"/>
          </p:nvPr>
        </p:nvSpPr>
        <p:spPr>
          <a:xfrm>
            <a:off x="1154954" y="2209800"/>
            <a:ext cx="9817846" cy="1905000"/>
          </a:xfrm>
        </p:spPr>
        <p:txBody>
          <a:bodyPr>
            <a:noAutofit/>
          </a:bodyPr>
          <a:lstStyle/>
          <a:p>
            <a:endParaRPr lang="es-ES" sz="2400" dirty="0">
              <a:solidFill>
                <a:schemeClr val="bg1"/>
              </a:solidFill>
            </a:endParaRPr>
          </a:p>
          <a:p>
            <a:endParaRPr lang="es-ES" sz="2400" dirty="0">
              <a:solidFill>
                <a:schemeClr val="bg1"/>
              </a:solidFill>
            </a:endParaRPr>
          </a:p>
          <a:p>
            <a:endParaRPr lang="es-ES" sz="2400" dirty="0">
              <a:solidFill>
                <a:schemeClr val="bg1"/>
              </a:solidFill>
            </a:endParaRPr>
          </a:p>
          <a:p>
            <a:r>
              <a:rPr lang="es-ES" sz="2800" dirty="0">
                <a:solidFill>
                  <a:srgbClr val="3399FF"/>
                </a:solidFill>
              </a:rPr>
              <a:t>En los E.E. U.U., uno de cada diez niños será abusado sexualmente antes de la edad de 18 años. </a:t>
            </a:r>
          </a:p>
          <a:p>
            <a:r>
              <a:rPr lang="es-ES" sz="2800" dirty="0">
                <a:solidFill>
                  <a:schemeClr val="bg1"/>
                </a:solidFill>
              </a:rPr>
              <a:t>-----------------------------------------------------------------------------</a:t>
            </a:r>
          </a:p>
          <a:p>
            <a:r>
              <a:rPr lang="es-ES" sz="2800" dirty="0">
                <a:solidFill>
                  <a:srgbClr val="7030A0"/>
                </a:solidFill>
              </a:rPr>
              <a:t>De todos los abusos sexuales a menores que se cometen:</a:t>
            </a:r>
          </a:p>
          <a:p>
            <a:r>
              <a:rPr lang="es-ES" sz="2800" dirty="0">
                <a:solidFill>
                  <a:srgbClr val="7030A0"/>
                </a:solidFill>
              </a:rPr>
              <a:t>• El 29% son por miembros de la familia.</a:t>
            </a:r>
          </a:p>
          <a:p>
            <a:r>
              <a:rPr lang="es-ES" sz="2800" dirty="0">
                <a:solidFill>
                  <a:srgbClr val="7030A0"/>
                </a:solidFill>
              </a:rPr>
              <a:t>• El 11% son por extraños.</a:t>
            </a:r>
          </a:p>
          <a:p>
            <a:r>
              <a:rPr lang="es-ES" sz="2800" dirty="0">
                <a:solidFill>
                  <a:srgbClr val="7030A0"/>
                </a:solidFill>
              </a:rPr>
              <a:t>• El 60% son por alguien que el niño conoce.</a:t>
            </a:r>
            <a:endParaRPr lang="en-US" sz="2800" dirty="0">
              <a:solidFill>
                <a:srgbClr val="7030A0"/>
              </a:solidFill>
            </a:endParaRPr>
          </a:p>
        </p:txBody>
      </p:sp>
      <p:sp>
        <p:nvSpPr>
          <p:cNvPr id="4" name="Slide Number Placeholder 3">
            <a:extLst>
              <a:ext uri="{FF2B5EF4-FFF2-40B4-BE49-F238E27FC236}">
                <a16:creationId xmlns:a16="http://schemas.microsoft.com/office/drawing/2014/main" id="{7A8389CA-DFAE-4BA4-9104-8FD020E6EB7D}"/>
              </a:ext>
            </a:extLst>
          </p:cNvPr>
          <p:cNvSpPr>
            <a:spLocks noGrp="1"/>
          </p:cNvSpPr>
          <p:nvPr>
            <p:ph type="sldNum" sz="quarter" idx="12"/>
          </p:nvPr>
        </p:nvSpPr>
        <p:spPr/>
        <p:txBody>
          <a:bodyPr/>
          <a:lstStyle/>
          <a:p>
            <a:fld id="{D57F1E4F-1CFF-5643-939E-02111984F565}" type="slidenum">
              <a:rPr lang="en-US" smtClean="0"/>
              <a:t>7</a:t>
            </a:fld>
            <a:endParaRPr lang="en-US" dirty="0"/>
          </a:p>
        </p:txBody>
      </p:sp>
    </p:spTree>
    <p:extLst>
      <p:ext uri="{BB962C8B-B14F-4D97-AF65-F5344CB8AC3E}">
        <p14:creationId xmlns:p14="http://schemas.microsoft.com/office/powerpoint/2010/main" val="41027482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CDB22-7B10-47EC-8836-C72D50F4140C}"/>
              </a:ext>
            </a:extLst>
          </p:cNvPr>
          <p:cNvSpPr>
            <a:spLocks noGrp="1"/>
          </p:cNvSpPr>
          <p:nvPr>
            <p:ph type="title"/>
          </p:nvPr>
        </p:nvSpPr>
        <p:spPr>
          <a:xfrm>
            <a:off x="1066800" y="1143000"/>
            <a:ext cx="8915400" cy="1600200"/>
          </a:xfrm>
        </p:spPr>
        <p:txBody>
          <a:bodyPr/>
          <a:lstStyle/>
          <a:p>
            <a:r>
              <a:rPr lang="es-ES" dirty="0"/>
              <a:t>¿QUÉ ES LO QUE NECESITA UN   OFENSOR?</a:t>
            </a:r>
            <a:endParaRPr lang="en-US" dirty="0"/>
          </a:p>
        </p:txBody>
      </p:sp>
      <p:sp>
        <p:nvSpPr>
          <p:cNvPr id="3" name="Content Placeholder 2">
            <a:extLst>
              <a:ext uri="{FF2B5EF4-FFF2-40B4-BE49-F238E27FC236}">
                <a16:creationId xmlns:a16="http://schemas.microsoft.com/office/drawing/2014/main" id="{43F2EF95-FC86-4360-AEEA-0FD11AED00E5}"/>
              </a:ext>
            </a:extLst>
          </p:cNvPr>
          <p:cNvSpPr>
            <a:spLocks noGrp="1"/>
          </p:cNvSpPr>
          <p:nvPr>
            <p:ph idx="1"/>
          </p:nvPr>
        </p:nvSpPr>
        <p:spPr>
          <a:xfrm>
            <a:off x="1523019" y="2743200"/>
            <a:ext cx="8526834" cy="3505199"/>
          </a:xfrm>
        </p:spPr>
        <p:txBody>
          <a:bodyPr>
            <a:normAutofit/>
          </a:bodyPr>
          <a:lstStyle/>
          <a:p>
            <a:pPr marL="742950" indent="-742950">
              <a:buClr>
                <a:srgbClr val="008080"/>
              </a:buClr>
              <a:buSzPct val="100000"/>
              <a:buFont typeface="+mj-lt"/>
              <a:buAutoNum type="arabicParenR"/>
            </a:pPr>
            <a:r>
              <a:rPr lang="en-US" sz="3800" dirty="0" err="1">
                <a:solidFill>
                  <a:srgbClr val="008080"/>
                </a:solidFill>
              </a:rPr>
              <a:t>Acceso</a:t>
            </a:r>
            <a:endParaRPr lang="en-US" sz="3800" dirty="0">
              <a:solidFill>
                <a:srgbClr val="008080"/>
              </a:solidFill>
            </a:endParaRPr>
          </a:p>
          <a:p>
            <a:pPr marL="742950" indent="-742950">
              <a:buClr>
                <a:srgbClr val="008080"/>
              </a:buClr>
              <a:buSzPct val="100000"/>
              <a:buFont typeface="+mj-lt"/>
              <a:buAutoNum type="arabicParenR"/>
            </a:pPr>
            <a:r>
              <a:rPr lang="en-US" sz="3800" dirty="0" err="1">
                <a:solidFill>
                  <a:srgbClr val="008080"/>
                </a:solidFill>
              </a:rPr>
              <a:t>Privacidad</a:t>
            </a:r>
            <a:endParaRPr lang="en-US" sz="3800" dirty="0">
              <a:solidFill>
                <a:srgbClr val="008080"/>
              </a:solidFill>
            </a:endParaRPr>
          </a:p>
          <a:p>
            <a:pPr marL="742950" indent="-742950">
              <a:buClr>
                <a:srgbClr val="008080"/>
              </a:buClr>
              <a:buSzPct val="100000"/>
              <a:buFont typeface="+mj-lt"/>
              <a:buAutoNum type="arabicParenR"/>
            </a:pPr>
            <a:r>
              <a:rPr lang="en-US" sz="3800" dirty="0">
                <a:solidFill>
                  <a:srgbClr val="008080"/>
                </a:solidFill>
              </a:rPr>
              <a:t>Control</a:t>
            </a:r>
          </a:p>
        </p:txBody>
      </p:sp>
      <p:sp>
        <p:nvSpPr>
          <p:cNvPr id="4" name="Slide Number Placeholder 3">
            <a:extLst>
              <a:ext uri="{FF2B5EF4-FFF2-40B4-BE49-F238E27FC236}">
                <a16:creationId xmlns:a16="http://schemas.microsoft.com/office/drawing/2014/main" id="{CE60AF56-1E4E-4B5F-892F-F6ED201005B2}"/>
              </a:ext>
            </a:extLst>
          </p:cNvPr>
          <p:cNvSpPr>
            <a:spLocks noGrp="1"/>
          </p:cNvSpPr>
          <p:nvPr>
            <p:ph type="sldNum" sz="quarter" idx="12"/>
          </p:nvPr>
        </p:nvSpPr>
        <p:spPr/>
        <p:txBody>
          <a:bodyPr/>
          <a:lstStyle/>
          <a:p>
            <a:fld id="{D57F1E4F-1CFF-5643-939E-02111984F565}" type="slidenum">
              <a:rPr lang="en-US" smtClean="0"/>
              <a:t>8</a:t>
            </a:fld>
            <a:endParaRPr lang="en-US" dirty="0"/>
          </a:p>
        </p:txBody>
      </p:sp>
    </p:spTree>
    <p:extLst>
      <p:ext uri="{BB962C8B-B14F-4D97-AF65-F5344CB8AC3E}">
        <p14:creationId xmlns:p14="http://schemas.microsoft.com/office/powerpoint/2010/main" val="2899991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A20C3-6A1C-4115-A272-19A9A1CB75E7}"/>
              </a:ext>
            </a:extLst>
          </p:cNvPr>
          <p:cNvSpPr>
            <a:spLocks noGrp="1"/>
          </p:cNvSpPr>
          <p:nvPr>
            <p:ph type="title"/>
          </p:nvPr>
        </p:nvSpPr>
        <p:spPr>
          <a:xfrm>
            <a:off x="1524000" y="1430867"/>
            <a:ext cx="8825659" cy="1981200"/>
          </a:xfrm>
        </p:spPr>
        <p:txBody>
          <a:bodyPr/>
          <a:lstStyle/>
          <a:p>
            <a:r>
              <a:rPr lang="en-US" dirty="0"/>
              <a:t>LENGUAJE COMÚN</a:t>
            </a:r>
          </a:p>
        </p:txBody>
      </p:sp>
      <p:sp>
        <p:nvSpPr>
          <p:cNvPr id="3" name="Text Placeholder 2">
            <a:extLst>
              <a:ext uri="{FF2B5EF4-FFF2-40B4-BE49-F238E27FC236}">
                <a16:creationId xmlns:a16="http://schemas.microsoft.com/office/drawing/2014/main" id="{83102CB2-BD0B-4E58-ABE3-1F204C942644}"/>
              </a:ext>
            </a:extLst>
          </p:cNvPr>
          <p:cNvSpPr>
            <a:spLocks noGrp="1"/>
          </p:cNvSpPr>
          <p:nvPr>
            <p:ph type="body" sz="half" idx="2"/>
          </p:nvPr>
        </p:nvSpPr>
        <p:spPr>
          <a:xfrm>
            <a:off x="1752600" y="3064933"/>
            <a:ext cx="7239000" cy="2362200"/>
          </a:xfrm>
        </p:spPr>
        <p:txBody>
          <a:bodyPr>
            <a:noAutofit/>
          </a:bodyPr>
          <a:lstStyle/>
          <a:p>
            <a:r>
              <a:rPr lang="es-ES" sz="3200" dirty="0">
                <a:solidFill>
                  <a:srgbClr val="008080"/>
                </a:solidFill>
              </a:rPr>
              <a:t>Las Políticas de Salvaguardando a los Hijos de Dios nos brindan un lenguaje común en nuestro trabajo de servir y proteger a los niños y jóvenes.</a:t>
            </a:r>
            <a:endParaRPr lang="en-US" sz="3200" dirty="0"/>
          </a:p>
        </p:txBody>
      </p:sp>
      <p:sp>
        <p:nvSpPr>
          <p:cNvPr id="4" name="Slide Number Placeholder 3">
            <a:extLst>
              <a:ext uri="{FF2B5EF4-FFF2-40B4-BE49-F238E27FC236}">
                <a16:creationId xmlns:a16="http://schemas.microsoft.com/office/drawing/2014/main" id="{2803AE56-E98A-471F-98BE-27D79BE493D7}"/>
              </a:ext>
            </a:extLst>
          </p:cNvPr>
          <p:cNvSpPr>
            <a:spLocks noGrp="1"/>
          </p:cNvSpPr>
          <p:nvPr>
            <p:ph type="sldNum" sz="quarter" idx="12"/>
          </p:nvPr>
        </p:nvSpPr>
        <p:spPr/>
        <p:txBody>
          <a:bodyPr/>
          <a:lstStyle/>
          <a:p>
            <a:fld id="{D57F1E4F-1CFF-5643-939E-02111984F565}" type="slidenum">
              <a:rPr lang="en-US" smtClean="0"/>
              <a:t>9</a:t>
            </a:fld>
            <a:endParaRPr lang="en-US" dirty="0"/>
          </a:p>
        </p:txBody>
      </p:sp>
    </p:spTree>
    <p:extLst>
      <p:ext uri="{BB962C8B-B14F-4D97-AF65-F5344CB8AC3E}">
        <p14:creationId xmlns:p14="http://schemas.microsoft.com/office/powerpoint/2010/main" val="19192804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Presentation1" id="{984A057A-306C-7F4F-BF86-5C813C301C3D}" vid="{904F8EA7-75D2-E042-9E35-DB22D9613B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D7FD079B530674CBA817B267E506347" ma:contentTypeVersion="13" ma:contentTypeDescription="Create a new document." ma:contentTypeScope="" ma:versionID="4d6f38e26fa03613d780549d8b39f584">
  <xsd:schema xmlns:xsd="http://www.w3.org/2001/XMLSchema" xmlns:xs="http://www.w3.org/2001/XMLSchema" xmlns:p="http://schemas.microsoft.com/office/2006/metadata/properties" xmlns:ns3="ab136660-d000-4cd3-97c4-86dcd80dbffe" xmlns:ns4="603830e4-b30e-4321-a5cd-6f49dd5d3fca" targetNamespace="http://schemas.microsoft.com/office/2006/metadata/properties" ma:root="true" ma:fieldsID="a86401a658805ea250e733c09a8a2b7f" ns3:_="" ns4:_="">
    <xsd:import namespace="ab136660-d000-4cd3-97c4-86dcd80dbffe"/>
    <xsd:import namespace="603830e4-b30e-4321-a5cd-6f49dd5d3fc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136660-d000-4cd3-97c4-86dcd80dbf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03830e4-b30e-4321-a5cd-6f49dd5d3fc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14F025-A054-419A-95A8-193722B78061}">
  <ds:schemaRefs>
    <ds:schemaRef ds:uri="http://schemas.microsoft.com/sharepoint/v3/contenttype/forms"/>
  </ds:schemaRefs>
</ds:datastoreItem>
</file>

<file path=customXml/itemProps2.xml><?xml version="1.0" encoding="utf-8"?>
<ds:datastoreItem xmlns:ds="http://schemas.openxmlformats.org/officeDocument/2006/customXml" ds:itemID="{AD45C272-D2A6-475F-80A3-F3B1E9622D6F}">
  <ds:schemaRefs>
    <ds:schemaRef ds:uri="http://purl.org/dc/terms/"/>
    <ds:schemaRef ds:uri="http://schemas.microsoft.com/office/2006/metadata/properties"/>
    <ds:schemaRef ds:uri="http://purl.org/dc/dcmitype/"/>
    <ds:schemaRef ds:uri="http://www.w3.org/XML/1998/namespace"/>
    <ds:schemaRef ds:uri="http://purl.org/dc/elements/1.1/"/>
    <ds:schemaRef ds:uri="http://schemas.microsoft.com/office/2006/documentManagement/types"/>
    <ds:schemaRef ds:uri="ab136660-d000-4cd3-97c4-86dcd80dbffe"/>
    <ds:schemaRef ds:uri="http://schemas.microsoft.com/office/infopath/2007/PartnerControls"/>
    <ds:schemaRef ds:uri="603830e4-b30e-4321-a5cd-6f49dd5d3fca"/>
    <ds:schemaRef ds:uri="http://schemas.openxmlformats.org/package/2006/metadata/core-properties"/>
  </ds:schemaRefs>
</ds:datastoreItem>
</file>

<file path=customXml/itemProps3.xml><?xml version="1.0" encoding="utf-8"?>
<ds:datastoreItem xmlns:ds="http://schemas.openxmlformats.org/officeDocument/2006/customXml" ds:itemID="{5A893800-13CF-4826-A6F9-BA23BDB433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136660-d000-4cd3-97c4-86dcd80dbffe"/>
    <ds:schemaRef ds:uri="603830e4-b30e-4321-a5cd-6f49dd5d3f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2528</TotalTime>
  <Words>7621</Words>
  <Application>Microsoft Office PowerPoint</Application>
  <PresentationFormat>Widescreen</PresentationFormat>
  <Paragraphs>682</Paragraphs>
  <Slides>44</Slides>
  <Notes>44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.SF NS Symbols Regular</vt:lpstr>
      <vt:lpstr>Arial</vt:lpstr>
      <vt:lpstr>Calibri</vt:lpstr>
      <vt:lpstr>Symbol</vt:lpstr>
      <vt:lpstr>Times New Roman</vt:lpstr>
      <vt:lpstr>Wingdings</vt:lpstr>
      <vt:lpstr>Wingdings 3</vt:lpstr>
      <vt:lpstr>Ion</vt:lpstr>
      <vt:lpstr> BIENVENIDOS</vt:lpstr>
      <vt:lpstr>   CREANDO AMBIENTES SEGUROS  Salvaguardando a los Hijos de Dios </vt:lpstr>
      <vt:lpstr>NUESTRO COMPROMISO UNO CON EL OTRO</vt:lpstr>
      <vt:lpstr>PRESENTACIONES</vt:lpstr>
      <vt:lpstr>DESCRIPCIÓN GENERAL</vt:lpstr>
      <vt:lpstr>¿POR QUÉ ENTRENAMOS?</vt:lpstr>
      <vt:lpstr>ALGUNAS ESTADÍSTICAS</vt:lpstr>
      <vt:lpstr>¿QUÉ ES LO QUE NECESITA UN   OFENSOR?</vt:lpstr>
      <vt:lpstr>LENGUAJE COMÚN</vt:lpstr>
      <vt:lpstr>DEFINICIONES, p. 5 - 8</vt:lpstr>
      <vt:lpstr>CREANDO AMBIENTES  SEGUROS Y SANOS, p. 8 - 12</vt:lpstr>
      <vt:lpstr>REFLEXIÓN</vt:lpstr>
      <vt:lpstr>NORMAS DE COMPORTAMIENTO DEL PERSONAL, p. 9 - 10</vt:lpstr>
      <vt:lpstr>LÍMITES SALUDABLES</vt:lpstr>
      <vt:lpstr>VIDEO: EL PATRÓN DEL “GROOMING”</vt:lpstr>
      <vt:lpstr>RESUMEN DEL PATRÓN DEL “GROOMING”</vt:lpstr>
      <vt:lpstr>COMPORTAMIENTOS QUE QUIEBRAN LÍMITES - SEÑALES DE ADVERTENCIA</vt:lpstr>
      <vt:lpstr>Discusión de Situación Hipotética 1</vt:lpstr>
      <vt:lpstr> COMO MOSTRAR AFECCIÓN APROPIADAMENTE, P. 9</vt:lpstr>
      <vt:lpstr>COMPORTAMIENTO SEXUAL ENTRE NIÑOS / JÓVENES</vt:lpstr>
      <vt:lpstr>I KNOW: ENSEÑAR A LOS NIÑOS  A MANTENERSE SEGUROS</vt:lpstr>
      <vt:lpstr> ¿QUÉ ES EL ACOSO?</vt:lpstr>
      <vt:lpstr>CONOZCAN LAS SEÑALES DE ADVERTENCIA (que el abuso ya pudo haber pasado): </vt:lpstr>
      <vt:lpstr>SEÑALES FÍSICAS</vt:lpstr>
      <vt:lpstr>SEÑALES CONDUCTUALES</vt:lpstr>
      <vt:lpstr>SEÑALES EMOCIONALES</vt:lpstr>
      <vt:lpstr>RESPONDIENDO A  SEÑALES DE ABUSO POTENCIAL </vt:lpstr>
      <vt:lpstr>      DESCANSO &amp; REPORTE  </vt:lpstr>
      <vt:lpstr>MONITOREO &amp; SUPERVISIÓN p. 13 - 22</vt:lpstr>
      <vt:lpstr> SUPERVISIÓN ADECUADA POR ADULTOS</vt:lpstr>
      <vt:lpstr>PERSONA RESPONSABLE</vt:lpstr>
      <vt:lpstr>SUPERVISIÓN ADECUADA POR ADULTOS (continúa), p. 13 - 15</vt:lpstr>
      <vt:lpstr>RETOS A LA SUPERVISIÓN</vt:lpstr>
      <vt:lpstr>SUPERVISIÓN ADECUADA POR ADULTOS, (continúa), p. 15 - 18</vt:lpstr>
      <vt:lpstr>RECURSOS DE SEGURIDAD DIGITAL www.epicenter.org/safeguarding-trainers-corner/    </vt:lpstr>
      <vt:lpstr>EVENTOS FUERA DEL LUGAR, VIAJES, EVENTOS PERNOCTOS, p. 19 – 22    ¿Cómo se ve la supervisión adecuada por adultos?</vt:lpstr>
      <vt:lpstr> REQUISITOS DE CERTIFICACIÓN, p. 23 - 27 </vt:lpstr>
      <vt:lpstr>RESPONDIENDO A PREOCUPACIONES e INFORMAR</vt:lpstr>
      <vt:lpstr>RESPONDIENDO A VIOLACIONES DE LAS PAUTAS</vt:lpstr>
      <vt:lpstr> CONVERSACIÓN DE TRES PARTES 1) “He notado que le estabas haciendo cosquillas a Roberto.”                         (Describir el comportamiento)  2) “Tenemos que recordar nuestras directrices que nos piden que no le hagamos cosquillas a los niños bajo nuestro cuidado.”                      (Recordar a la persona la pauta)  3) “Hay mejores maneras de mostrar afección como ofrecer saludos de puños o pretender a hacer cosquillas.”                           (Surgerir una alternativa)  </vt:lpstr>
      <vt:lpstr>Discusión de Situación Hipotética 2</vt:lpstr>
      <vt:lpstr>CONVERSACIÓN DE GRUPOS    ¿Cuáles son algunas razones por la cual adultos no reportan violaciones de las pautas?     </vt:lpstr>
      <vt:lpstr>CONVERSACIÓN DE GRUPOS 2  ¿Hay algo que haría de diferente manera en su ministerio o trabajo como resultado de lo que ha aprendido hoy? ¿Puede dar un ejemplo?  O,  ¿Le gustaría compartir algunas observaciones o   impresiones de lo que ha aprendido hoy?   </vt:lpstr>
      <vt:lpstr>CÓDIGO DE CONDUCTA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SAFEGUARDING GOD’S CHILDREN  A Virtual Training</dc:title>
  <dc:creator>Tracy F. Cramer</dc:creator>
  <cp:lastModifiedBy>Tracy F. Cramer</cp:lastModifiedBy>
  <cp:revision>61</cp:revision>
  <cp:lastPrinted>2020-06-30T18:35:30Z</cp:lastPrinted>
  <dcterms:created xsi:type="dcterms:W3CDTF">2020-06-29T18:46:26Z</dcterms:created>
  <dcterms:modified xsi:type="dcterms:W3CDTF">2021-01-25T18:10:27Z</dcterms:modified>
</cp:coreProperties>
</file>