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4"/>
  </p:sldMasterIdLst>
  <p:sldIdLst>
    <p:sldId id="275" r:id="rId5"/>
    <p:sldId id="259" r:id="rId6"/>
    <p:sldId id="260" r:id="rId7"/>
    <p:sldId id="291" r:id="rId8"/>
    <p:sldId id="276" r:id="rId9"/>
    <p:sldId id="282" r:id="rId10"/>
    <p:sldId id="283" r:id="rId11"/>
    <p:sldId id="284" r:id="rId12"/>
    <p:sldId id="285" r:id="rId13"/>
    <p:sldId id="286" r:id="rId14"/>
    <p:sldId id="277" r:id="rId15"/>
    <p:sldId id="281" r:id="rId16"/>
    <p:sldId id="287" r:id="rId17"/>
    <p:sldId id="295" r:id="rId18"/>
    <p:sldId id="297" r:id="rId19"/>
    <p:sldId id="288" r:id="rId20"/>
    <p:sldId id="290" r:id="rId21"/>
    <p:sldId id="292" r:id="rId22"/>
    <p:sldId id="296" r:id="rId23"/>
    <p:sldId id="294"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8AD74-3F0F-41AC-A2C8-6FDA94AE6C2C}" v="18" dt="2020-10-08T15:04:48.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Fain" userId="db1cbb66-3278-4e86-8064-ae119ee7a765" providerId="ADAL" clId="{E1B8AD74-3F0F-41AC-A2C8-6FDA94AE6C2C}"/>
    <pc:docChg chg="undo redo custSel addSld delSld modSld sldOrd">
      <pc:chgData name="Beth Fain" userId="db1cbb66-3278-4e86-8064-ae119ee7a765" providerId="ADAL" clId="{E1B8AD74-3F0F-41AC-A2C8-6FDA94AE6C2C}" dt="2020-10-08T16:54:25.921" v="1355"/>
      <pc:docMkLst>
        <pc:docMk/>
      </pc:docMkLst>
      <pc:sldChg chg="del">
        <pc:chgData name="Beth Fain" userId="db1cbb66-3278-4e86-8064-ae119ee7a765" providerId="ADAL" clId="{E1B8AD74-3F0F-41AC-A2C8-6FDA94AE6C2C}" dt="2020-10-08T14:50:59.192" v="0" actId="2696"/>
        <pc:sldMkLst>
          <pc:docMk/>
          <pc:sldMk cId="1433294507" sldId="257"/>
        </pc:sldMkLst>
      </pc:sldChg>
      <pc:sldChg chg="ord">
        <pc:chgData name="Beth Fain" userId="db1cbb66-3278-4e86-8064-ae119ee7a765" providerId="ADAL" clId="{E1B8AD74-3F0F-41AC-A2C8-6FDA94AE6C2C}" dt="2020-10-08T15:06:28.093" v="26"/>
        <pc:sldMkLst>
          <pc:docMk/>
          <pc:sldMk cId="4292673167" sldId="259"/>
        </pc:sldMkLst>
      </pc:sldChg>
      <pc:sldChg chg="modSp mod">
        <pc:chgData name="Beth Fain" userId="db1cbb66-3278-4e86-8064-ae119ee7a765" providerId="ADAL" clId="{E1B8AD74-3F0F-41AC-A2C8-6FDA94AE6C2C}" dt="2020-10-08T16:26:40.859" v="1294" actId="20577"/>
        <pc:sldMkLst>
          <pc:docMk/>
          <pc:sldMk cId="2209840642" sldId="260"/>
        </pc:sldMkLst>
        <pc:spChg chg="mod">
          <ac:chgData name="Beth Fain" userId="db1cbb66-3278-4e86-8064-ae119ee7a765" providerId="ADAL" clId="{E1B8AD74-3F0F-41AC-A2C8-6FDA94AE6C2C}" dt="2020-10-08T16:25:59.416" v="1247" actId="20577"/>
          <ac:spMkLst>
            <pc:docMk/>
            <pc:sldMk cId="2209840642" sldId="260"/>
            <ac:spMk id="5" creationId="{1A2D260C-8A7B-471C-A6A8-71B21E1C245C}"/>
          </ac:spMkLst>
        </pc:spChg>
        <pc:spChg chg="mod">
          <ac:chgData name="Beth Fain" userId="db1cbb66-3278-4e86-8064-ae119ee7a765" providerId="ADAL" clId="{E1B8AD74-3F0F-41AC-A2C8-6FDA94AE6C2C}" dt="2020-10-08T16:26:40.859" v="1294" actId="20577"/>
          <ac:spMkLst>
            <pc:docMk/>
            <pc:sldMk cId="2209840642" sldId="260"/>
            <ac:spMk id="27" creationId="{DB77B033-2ED6-4A6A-9999-154130DD4BEA}"/>
          </ac:spMkLst>
        </pc:spChg>
      </pc:sldChg>
      <pc:sldChg chg="del">
        <pc:chgData name="Beth Fain" userId="db1cbb66-3278-4e86-8064-ae119ee7a765" providerId="ADAL" clId="{E1B8AD74-3F0F-41AC-A2C8-6FDA94AE6C2C}" dt="2020-10-08T15:18:13.842" v="695" actId="47"/>
        <pc:sldMkLst>
          <pc:docMk/>
          <pc:sldMk cId="1063117028" sldId="261"/>
        </pc:sldMkLst>
      </pc:sldChg>
      <pc:sldChg chg="del">
        <pc:chgData name="Beth Fain" userId="db1cbb66-3278-4e86-8064-ae119ee7a765" providerId="ADAL" clId="{E1B8AD74-3F0F-41AC-A2C8-6FDA94AE6C2C}" dt="2020-10-08T15:18:18.086" v="696" actId="47"/>
        <pc:sldMkLst>
          <pc:docMk/>
          <pc:sldMk cId="1580172341" sldId="263"/>
        </pc:sldMkLst>
      </pc:sldChg>
      <pc:sldChg chg="del">
        <pc:chgData name="Beth Fain" userId="db1cbb66-3278-4e86-8064-ae119ee7a765" providerId="ADAL" clId="{E1B8AD74-3F0F-41AC-A2C8-6FDA94AE6C2C}" dt="2020-10-08T15:18:20.988" v="697" actId="47"/>
        <pc:sldMkLst>
          <pc:docMk/>
          <pc:sldMk cId="3289928149" sldId="264"/>
        </pc:sldMkLst>
      </pc:sldChg>
      <pc:sldChg chg="del">
        <pc:chgData name="Beth Fain" userId="db1cbb66-3278-4e86-8064-ae119ee7a765" providerId="ADAL" clId="{E1B8AD74-3F0F-41AC-A2C8-6FDA94AE6C2C}" dt="2020-10-08T16:20:54.854" v="1025" actId="47"/>
        <pc:sldMkLst>
          <pc:docMk/>
          <pc:sldMk cId="1270009709" sldId="265"/>
        </pc:sldMkLst>
      </pc:sldChg>
      <pc:sldChg chg="del">
        <pc:chgData name="Beth Fain" userId="db1cbb66-3278-4e86-8064-ae119ee7a765" providerId="ADAL" clId="{E1B8AD74-3F0F-41AC-A2C8-6FDA94AE6C2C}" dt="2020-10-08T15:18:56.893" v="708" actId="47"/>
        <pc:sldMkLst>
          <pc:docMk/>
          <pc:sldMk cId="1159081763" sldId="267"/>
        </pc:sldMkLst>
      </pc:sldChg>
      <pc:sldChg chg="del">
        <pc:chgData name="Beth Fain" userId="db1cbb66-3278-4e86-8064-ae119ee7a765" providerId="ADAL" clId="{E1B8AD74-3F0F-41AC-A2C8-6FDA94AE6C2C}" dt="2020-10-08T15:18:40.675" v="700" actId="2696"/>
        <pc:sldMkLst>
          <pc:docMk/>
          <pc:sldMk cId="3631260952" sldId="268"/>
        </pc:sldMkLst>
      </pc:sldChg>
      <pc:sldChg chg="del">
        <pc:chgData name="Beth Fain" userId="db1cbb66-3278-4e86-8064-ae119ee7a765" providerId="ADAL" clId="{E1B8AD74-3F0F-41AC-A2C8-6FDA94AE6C2C}" dt="2020-10-08T15:18:43.177" v="701" actId="47"/>
        <pc:sldMkLst>
          <pc:docMk/>
          <pc:sldMk cId="2709728305" sldId="269"/>
        </pc:sldMkLst>
      </pc:sldChg>
      <pc:sldChg chg="del">
        <pc:chgData name="Beth Fain" userId="db1cbb66-3278-4e86-8064-ae119ee7a765" providerId="ADAL" clId="{E1B8AD74-3F0F-41AC-A2C8-6FDA94AE6C2C}" dt="2020-10-08T15:18:44.109" v="702" actId="47"/>
        <pc:sldMkLst>
          <pc:docMk/>
          <pc:sldMk cId="261549517" sldId="270"/>
        </pc:sldMkLst>
      </pc:sldChg>
      <pc:sldChg chg="del">
        <pc:chgData name="Beth Fain" userId="db1cbb66-3278-4e86-8064-ae119ee7a765" providerId="ADAL" clId="{E1B8AD74-3F0F-41AC-A2C8-6FDA94AE6C2C}" dt="2020-10-08T15:18:45.820" v="703" actId="47"/>
        <pc:sldMkLst>
          <pc:docMk/>
          <pc:sldMk cId="3070423002" sldId="271"/>
        </pc:sldMkLst>
      </pc:sldChg>
      <pc:sldChg chg="del">
        <pc:chgData name="Beth Fain" userId="db1cbb66-3278-4e86-8064-ae119ee7a765" providerId="ADAL" clId="{E1B8AD74-3F0F-41AC-A2C8-6FDA94AE6C2C}" dt="2020-10-08T15:18:51.700" v="705" actId="47"/>
        <pc:sldMkLst>
          <pc:docMk/>
          <pc:sldMk cId="1959773512" sldId="272"/>
        </pc:sldMkLst>
      </pc:sldChg>
      <pc:sldChg chg="del">
        <pc:chgData name="Beth Fain" userId="db1cbb66-3278-4e86-8064-ae119ee7a765" providerId="ADAL" clId="{E1B8AD74-3F0F-41AC-A2C8-6FDA94AE6C2C}" dt="2020-10-08T15:18:52.983" v="706" actId="47"/>
        <pc:sldMkLst>
          <pc:docMk/>
          <pc:sldMk cId="3931578867" sldId="273"/>
        </pc:sldMkLst>
      </pc:sldChg>
      <pc:sldChg chg="del">
        <pc:chgData name="Beth Fain" userId="db1cbb66-3278-4e86-8064-ae119ee7a765" providerId="ADAL" clId="{E1B8AD74-3F0F-41AC-A2C8-6FDA94AE6C2C}" dt="2020-10-08T15:18:54.735" v="707" actId="47"/>
        <pc:sldMkLst>
          <pc:docMk/>
          <pc:sldMk cId="3185678107" sldId="274"/>
        </pc:sldMkLst>
      </pc:sldChg>
      <pc:sldChg chg="ord">
        <pc:chgData name="Beth Fain" userId="db1cbb66-3278-4e86-8064-ae119ee7a765" providerId="ADAL" clId="{E1B8AD74-3F0F-41AC-A2C8-6FDA94AE6C2C}" dt="2020-10-08T14:51:10.307" v="2"/>
        <pc:sldMkLst>
          <pc:docMk/>
          <pc:sldMk cId="2184809128" sldId="275"/>
        </pc:sldMkLst>
      </pc:sldChg>
      <pc:sldChg chg="ord">
        <pc:chgData name="Beth Fain" userId="db1cbb66-3278-4e86-8064-ae119ee7a765" providerId="ADAL" clId="{E1B8AD74-3F0F-41AC-A2C8-6FDA94AE6C2C}" dt="2020-10-08T15:06:40.651" v="30"/>
        <pc:sldMkLst>
          <pc:docMk/>
          <pc:sldMk cId="313822832" sldId="276"/>
        </pc:sldMkLst>
      </pc:sldChg>
      <pc:sldChg chg="ord">
        <pc:chgData name="Beth Fain" userId="db1cbb66-3278-4e86-8064-ae119ee7a765" providerId="ADAL" clId="{E1B8AD74-3F0F-41AC-A2C8-6FDA94AE6C2C}" dt="2020-10-08T15:18:29.496" v="699"/>
        <pc:sldMkLst>
          <pc:docMk/>
          <pc:sldMk cId="952726585" sldId="277"/>
        </pc:sldMkLst>
      </pc:sldChg>
      <pc:sldChg chg="del">
        <pc:chgData name="Beth Fain" userId="db1cbb66-3278-4e86-8064-ae119ee7a765" providerId="ADAL" clId="{E1B8AD74-3F0F-41AC-A2C8-6FDA94AE6C2C}" dt="2020-10-08T15:18:47.322" v="704" actId="47"/>
        <pc:sldMkLst>
          <pc:docMk/>
          <pc:sldMk cId="3115174510" sldId="278"/>
        </pc:sldMkLst>
      </pc:sldChg>
      <pc:sldChg chg="del">
        <pc:chgData name="Beth Fain" userId="db1cbb66-3278-4e86-8064-ae119ee7a765" providerId="ADAL" clId="{E1B8AD74-3F0F-41AC-A2C8-6FDA94AE6C2C}" dt="2020-10-08T15:18:59.786" v="709" actId="47"/>
        <pc:sldMkLst>
          <pc:docMk/>
          <pc:sldMk cId="3890563919" sldId="279"/>
        </pc:sldMkLst>
      </pc:sldChg>
      <pc:sldChg chg="ord">
        <pc:chgData name="Beth Fain" userId="db1cbb66-3278-4e86-8064-ae119ee7a765" providerId="ADAL" clId="{E1B8AD74-3F0F-41AC-A2C8-6FDA94AE6C2C}" dt="2020-10-08T15:23:08.073" v="826"/>
        <pc:sldMkLst>
          <pc:docMk/>
          <pc:sldMk cId="317176938" sldId="280"/>
        </pc:sldMkLst>
      </pc:sldChg>
      <pc:sldChg chg="addSp modSp new mod ord">
        <pc:chgData name="Beth Fain" userId="db1cbb66-3278-4e86-8064-ae119ee7a765" providerId="ADAL" clId="{E1B8AD74-3F0F-41AC-A2C8-6FDA94AE6C2C}" dt="2020-10-08T15:06:33.037" v="28"/>
        <pc:sldMkLst>
          <pc:docMk/>
          <pc:sldMk cId="762257533" sldId="281"/>
        </pc:sldMkLst>
        <pc:graphicFrameChg chg="add mod">
          <ac:chgData name="Beth Fain" userId="db1cbb66-3278-4e86-8064-ae119ee7a765" providerId="ADAL" clId="{E1B8AD74-3F0F-41AC-A2C8-6FDA94AE6C2C}" dt="2020-10-08T15:04:48.080" v="23"/>
          <ac:graphicFrameMkLst>
            <pc:docMk/>
            <pc:sldMk cId="762257533" sldId="281"/>
            <ac:graphicFrameMk id="4" creationId="{69FEDAAA-88D1-452F-999B-8BB7DCF31B01}"/>
          </ac:graphicFrameMkLst>
        </pc:graphicFrameChg>
      </pc:sldChg>
      <pc:sldChg chg="delSp modSp new mod">
        <pc:chgData name="Beth Fain" userId="db1cbb66-3278-4e86-8064-ae119ee7a765" providerId="ADAL" clId="{E1B8AD74-3F0F-41AC-A2C8-6FDA94AE6C2C}" dt="2020-10-08T16:28:02.078" v="1323" actId="20577"/>
        <pc:sldMkLst>
          <pc:docMk/>
          <pc:sldMk cId="1532207151" sldId="282"/>
        </pc:sldMkLst>
        <pc:spChg chg="mod">
          <ac:chgData name="Beth Fain" userId="db1cbb66-3278-4e86-8064-ae119ee7a765" providerId="ADAL" clId="{E1B8AD74-3F0F-41AC-A2C8-6FDA94AE6C2C}" dt="2020-10-08T16:28:02.078" v="1323" actId="20577"/>
          <ac:spMkLst>
            <pc:docMk/>
            <pc:sldMk cId="1532207151" sldId="282"/>
            <ac:spMk id="2" creationId="{280E06FF-CEDE-4E51-B322-CA8304DEF74A}"/>
          </ac:spMkLst>
        </pc:spChg>
        <pc:spChg chg="del">
          <ac:chgData name="Beth Fain" userId="db1cbb66-3278-4e86-8064-ae119ee7a765" providerId="ADAL" clId="{E1B8AD74-3F0F-41AC-A2C8-6FDA94AE6C2C}" dt="2020-10-08T15:07:06.214" v="32" actId="21"/>
          <ac:spMkLst>
            <pc:docMk/>
            <pc:sldMk cId="1532207151" sldId="282"/>
            <ac:spMk id="3" creationId="{9212D54E-1AB0-44F8-90E1-8F1DE653EB53}"/>
          </ac:spMkLst>
        </pc:spChg>
      </pc:sldChg>
      <pc:sldChg chg="new del">
        <pc:chgData name="Beth Fain" userId="db1cbb66-3278-4e86-8064-ae119ee7a765" providerId="ADAL" clId="{E1B8AD74-3F0F-41AC-A2C8-6FDA94AE6C2C}" dt="2020-10-08T15:06:23.606" v="24" actId="47"/>
        <pc:sldMkLst>
          <pc:docMk/>
          <pc:sldMk cId="1981373180" sldId="282"/>
        </pc:sldMkLst>
      </pc:sldChg>
      <pc:sldChg chg="delSp modSp new mod">
        <pc:chgData name="Beth Fain" userId="db1cbb66-3278-4e86-8064-ae119ee7a765" providerId="ADAL" clId="{E1B8AD74-3F0F-41AC-A2C8-6FDA94AE6C2C}" dt="2020-10-08T15:15:35.463" v="525" actId="14100"/>
        <pc:sldMkLst>
          <pc:docMk/>
          <pc:sldMk cId="825715196" sldId="283"/>
        </pc:sldMkLst>
        <pc:spChg chg="mod">
          <ac:chgData name="Beth Fain" userId="db1cbb66-3278-4e86-8064-ae119ee7a765" providerId="ADAL" clId="{E1B8AD74-3F0F-41AC-A2C8-6FDA94AE6C2C}" dt="2020-10-08T15:15:35.463" v="525" actId="14100"/>
          <ac:spMkLst>
            <pc:docMk/>
            <pc:sldMk cId="825715196" sldId="283"/>
            <ac:spMk id="2" creationId="{D6144693-76E5-4154-B609-DF4B37E736C9}"/>
          </ac:spMkLst>
        </pc:spChg>
        <pc:spChg chg="del">
          <ac:chgData name="Beth Fain" userId="db1cbb66-3278-4e86-8064-ae119ee7a765" providerId="ADAL" clId="{E1B8AD74-3F0F-41AC-A2C8-6FDA94AE6C2C}" dt="2020-10-08T15:15:26.659" v="523" actId="21"/>
          <ac:spMkLst>
            <pc:docMk/>
            <pc:sldMk cId="825715196" sldId="283"/>
            <ac:spMk id="3" creationId="{E40A0293-EF40-45EE-8180-B4D2330AA150}"/>
          </ac:spMkLst>
        </pc:spChg>
      </pc:sldChg>
      <pc:sldChg chg="delSp modSp new mod">
        <pc:chgData name="Beth Fain" userId="db1cbb66-3278-4e86-8064-ae119ee7a765" providerId="ADAL" clId="{E1B8AD74-3F0F-41AC-A2C8-6FDA94AE6C2C}" dt="2020-10-08T15:16:10.649" v="580" actId="20577"/>
        <pc:sldMkLst>
          <pc:docMk/>
          <pc:sldMk cId="2538913804" sldId="284"/>
        </pc:sldMkLst>
        <pc:spChg chg="mod">
          <ac:chgData name="Beth Fain" userId="db1cbb66-3278-4e86-8064-ae119ee7a765" providerId="ADAL" clId="{E1B8AD74-3F0F-41AC-A2C8-6FDA94AE6C2C}" dt="2020-10-08T15:16:10.649" v="580" actId="20577"/>
          <ac:spMkLst>
            <pc:docMk/>
            <pc:sldMk cId="2538913804" sldId="284"/>
            <ac:spMk id="2" creationId="{44E1F8EA-E98C-4DD6-BBF3-D284220293EC}"/>
          </ac:spMkLst>
        </pc:spChg>
        <pc:spChg chg="del">
          <ac:chgData name="Beth Fain" userId="db1cbb66-3278-4e86-8064-ae119ee7a765" providerId="ADAL" clId="{E1B8AD74-3F0F-41AC-A2C8-6FDA94AE6C2C}" dt="2020-10-08T15:15:47.068" v="527" actId="21"/>
          <ac:spMkLst>
            <pc:docMk/>
            <pc:sldMk cId="2538913804" sldId="284"/>
            <ac:spMk id="3" creationId="{FDDEA4E7-B756-4A70-96DD-4466AE408FDF}"/>
          </ac:spMkLst>
        </pc:spChg>
      </pc:sldChg>
      <pc:sldChg chg="delSp modSp new mod">
        <pc:chgData name="Beth Fain" userId="db1cbb66-3278-4e86-8064-ae119ee7a765" providerId="ADAL" clId="{E1B8AD74-3F0F-41AC-A2C8-6FDA94AE6C2C}" dt="2020-10-08T15:17:13.545" v="643" actId="20577"/>
        <pc:sldMkLst>
          <pc:docMk/>
          <pc:sldMk cId="1834444290" sldId="285"/>
        </pc:sldMkLst>
        <pc:spChg chg="mod">
          <ac:chgData name="Beth Fain" userId="db1cbb66-3278-4e86-8064-ae119ee7a765" providerId="ADAL" clId="{E1B8AD74-3F0F-41AC-A2C8-6FDA94AE6C2C}" dt="2020-10-08T15:17:13.545" v="643" actId="20577"/>
          <ac:spMkLst>
            <pc:docMk/>
            <pc:sldMk cId="1834444290" sldId="285"/>
            <ac:spMk id="2" creationId="{EBAA0E4F-63ED-45DE-BFF6-33EC5A2EEA8A}"/>
          </ac:spMkLst>
        </pc:spChg>
        <pc:spChg chg="del">
          <ac:chgData name="Beth Fain" userId="db1cbb66-3278-4e86-8064-ae119ee7a765" providerId="ADAL" clId="{E1B8AD74-3F0F-41AC-A2C8-6FDA94AE6C2C}" dt="2020-10-08T15:16:41.689" v="582" actId="21"/>
          <ac:spMkLst>
            <pc:docMk/>
            <pc:sldMk cId="1834444290" sldId="285"/>
            <ac:spMk id="3" creationId="{924F9799-8051-4B0F-BDF8-D5BCCC8C62AC}"/>
          </ac:spMkLst>
        </pc:spChg>
      </pc:sldChg>
      <pc:sldChg chg="delSp modSp new mod">
        <pc:chgData name="Beth Fain" userId="db1cbb66-3278-4e86-8064-ae119ee7a765" providerId="ADAL" clId="{E1B8AD74-3F0F-41AC-A2C8-6FDA94AE6C2C}" dt="2020-10-08T16:28:33.092" v="1327" actId="20577"/>
        <pc:sldMkLst>
          <pc:docMk/>
          <pc:sldMk cId="957390793" sldId="286"/>
        </pc:sldMkLst>
        <pc:spChg chg="mod">
          <ac:chgData name="Beth Fain" userId="db1cbb66-3278-4e86-8064-ae119ee7a765" providerId="ADAL" clId="{E1B8AD74-3F0F-41AC-A2C8-6FDA94AE6C2C}" dt="2020-10-08T16:28:33.092" v="1327" actId="20577"/>
          <ac:spMkLst>
            <pc:docMk/>
            <pc:sldMk cId="957390793" sldId="286"/>
            <ac:spMk id="2" creationId="{C22477E3-C66C-47D4-94D3-D06937F714D8}"/>
          </ac:spMkLst>
        </pc:spChg>
        <pc:spChg chg="del">
          <ac:chgData name="Beth Fain" userId="db1cbb66-3278-4e86-8064-ae119ee7a765" providerId="ADAL" clId="{E1B8AD74-3F0F-41AC-A2C8-6FDA94AE6C2C}" dt="2020-10-08T15:17:30.807" v="645" actId="21"/>
          <ac:spMkLst>
            <pc:docMk/>
            <pc:sldMk cId="957390793" sldId="286"/>
            <ac:spMk id="3" creationId="{C2114CC3-57E2-4F41-85D2-6C5025B9B912}"/>
          </ac:spMkLst>
        </pc:spChg>
      </pc:sldChg>
      <pc:sldChg chg="delSp modSp new mod">
        <pc:chgData name="Beth Fain" userId="db1cbb66-3278-4e86-8064-ae119ee7a765" providerId="ADAL" clId="{E1B8AD74-3F0F-41AC-A2C8-6FDA94AE6C2C}" dt="2020-10-08T15:49:16.758" v="986" actId="20577"/>
        <pc:sldMkLst>
          <pc:docMk/>
          <pc:sldMk cId="847150508" sldId="287"/>
        </pc:sldMkLst>
        <pc:spChg chg="mod">
          <ac:chgData name="Beth Fain" userId="db1cbb66-3278-4e86-8064-ae119ee7a765" providerId="ADAL" clId="{E1B8AD74-3F0F-41AC-A2C8-6FDA94AE6C2C}" dt="2020-10-08T15:49:16.758" v="986" actId="20577"/>
          <ac:spMkLst>
            <pc:docMk/>
            <pc:sldMk cId="847150508" sldId="287"/>
            <ac:spMk id="2" creationId="{1D9ACF8F-1E3D-4E1E-9371-9F451AF9E27C}"/>
          </ac:spMkLst>
        </pc:spChg>
        <pc:spChg chg="del">
          <ac:chgData name="Beth Fain" userId="db1cbb66-3278-4e86-8064-ae119ee7a765" providerId="ADAL" clId="{E1B8AD74-3F0F-41AC-A2C8-6FDA94AE6C2C}" dt="2020-10-08T15:19:28.649" v="711" actId="21"/>
          <ac:spMkLst>
            <pc:docMk/>
            <pc:sldMk cId="847150508" sldId="287"/>
            <ac:spMk id="3" creationId="{A8A8CB17-E883-4D6A-A45A-8DAFD4AB7BE7}"/>
          </ac:spMkLst>
        </pc:spChg>
      </pc:sldChg>
      <pc:sldChg chg="modSp add mod">
        <pc:chgData name="Beth Fain" userId="db1cbb66-3278-4e86-8064-ae119ee7a765" providerId="ADAL" clId="{E1B8AD74-3F0F-41AC-A2C8-6FDA94AE6C2C}" dt="2020-10-08T15:20:11.836" v="755" actId="20577"/>
        <pc:sldMkLst>
          <pc:docMk/>
          <pc:sldMk cId="1676980617" sldId="288"/>
        </pc:sldMkLst>
        <pc:spChg chg="mod">
          <ac:chgData name="Beth Fain" userId="db1cbb66-3278-4e86-8064-ae119ee7a765" providerId="ADAL" clId="{E1B8AD74-3F0F-41AC-A2C8-6FDA94AE6C2C}" dt="2020-10-08T15:20:11.836" v="755" actId="20577"/>
          <ac:spMkLst>
            <pc:docMk/>
            <pc:sldMk cId="1676980617" sldId="288"/>
            <ac:spMk id="2" creationId="{1D9ACF8F-1E3D-4E1E-9371-9F451AF9E27C}"/>
          </ac:spMkLst>
        </pc:spChg>
      </pc:sldChg>
      <pc:sldChg chg="new del">
        <pc:chgData name="Beth Fain" userId="db1cbb66-3278-4e86-8064-ae119ee7a765" providerId="ADAL" clId="{E1B8AD74-3F0F-41AC-A2C8-6FDA94AE6C2C}" dt="2020-10-08T15:19:55.556" v="728" actId="680"/>
        <pc:sldMkLst>
          <pc:docMk/>
          <pc:sldMk cId="3936225500" sldId="288"/>
        </pc:sldMkLst>
      </pc:sldChg>
      <pc:sldChg chg="new del">
        <pc:chgData name="Beth Fain" userId="db1cbb66-3278-4e86-8064-ae119ee7a765" providerId="ADAL" clId="{E1B8AD74-3F0F-41AC-A2C8-6FDA94AE6C2C}" dt="2020-10-08T16:20:40.252" v="1024" actId="47"/>
        <pc:sldMkLst>
          <pc:docMk/>
          <pc:sldMk cId="4278419528" sldId="289"/>
        </pc:sldMkLst>
      </pc:sldChg>
      <pc:sldChg chg="modSp add mod">
        <pc:chgData name="Beth Fain" userId="db1cbb66-3278-4e86-8064-ae119ee7a765" providerId="ADAL" clId="{E1B8AD74-3F0F-41AC-A2C8-6FDA94AE6C2C}" dt="2020-10-08T15:20:37.093" v="777" actId="20577"/>
        <pc:sldMkLst>
          <pc:docMk/>
          <pc:sldMk cId="908102268" sldId="290"/>
        </pc:sldMkLst>
        <pc:spChg chg="mod">
          <ac:chgData name="Beth Fain" userId="db1cbb66-3278-4e86-8064-ae119ee7a765" providerId="ADAL" clId="{E1B8AD74-3F0F-41AC-A2C8-6FDA94AE6C2C}" dt="2020-10-08T15:20:37.093" v="777" actId="20577"/>
          <ac:spMkLst>
            <pc:docMk/>
            <pc:sldMk cId="908102268" sldId="290"/>
            <ac:spMk id="2" creationId="{1D9ACF8F-1E3D-4E1E-9371-9F451AF9E27C}"/>
          </ac:spMkLst>
        </pc:spChg>
      </pc:sldChg>
      <pc:sldChg chg="modSp add mod ord">
        <pc:chgData name="Beth Fain" userId="db1cbb66-3278-4e86-8064-ae119ee7a765" providerId="ADAL" clId="{E1B8AD74-3F0F-41AC-A2C8-6FDA94AE6C2C}" dt="2020-10-08T15:25:27.111" v="861" actId="122"/>
        <pc:sldMkLst>
          <pc:docMk/>
          <pc:sldMk cId="1351538734" sldId="291"/>
        </pc:sldMkLst>
        <pc:spChg chg="mod">
          <ac:chgData name="Beth Fain" userId="db1cbb66-3278-4e86-8064-ae119ee7a765" providerId="ADAL" clId="{E1B8AD74-3F0F-41AC-A2C8-6FDA94AE6C2C}" dt="2020-10-08T15:25:27.111" v="861" actId="122"/>
          <ac:spMkLst>
            <pc:docMk/>
            <pc:sldMk cId="1351538734" sldId="291"/>
            <ac:spMk id="2" creationId="{1D9ACF8F-1E3D-4E1E-9371-9F451AF9E27C}"/>
          </ac:spMkLst>
        </pc:spChg>
      </pc:sldChg>
      <pc:sldChg chg="modSp add mod">
        <pc:chgData name="Beth Fain" userId="db1cbb66-3278-4e86-8064-ae119ee7a765" providerId="ADAL" clId="{E1B8AD74-3F0F-41AC-A2C8-6FDA94AE6C2C}" dt="2020-10-08T15:21:22.559" v="797" actId="20577"/>
        <pc:sldMkLst>
          <pc:docMk/>
          <pc:sldMk cId="553326718" sldId="292"/>
        </pc:sldMkLst>
        <pc:spChg chg="mod">
          <ac:chgData name="Beth Fain" userId="db1cbb66-3278-4e86-8064-ae119ee7a765" providerId="ADAL" clId="{E1B8AD74-3F0F-41AC-A2C8-6FDA94AE6C2C}" dt="2020-10-08T15:21:22.559" v="797" actId="20577"/>
          <ac:spMkLst>
            <pc:docMk/>
            <pc:sldMk cId="553326718" sldId="292"/>
            <ac:spMk id="2" creationId="{1D9ACF8F-1E3D-4E1E-9371-9F451AF9E27C}"/>
          </ac:spMkLst>
        </pc:spChg>
      </pc:sldChg>
      <pc:sldChg chg="new del">
        <pc:chgData name="Beth Fain" userId="db1cbb66-3278-4e86-8064-ae119ee7a765" providerId="ADAL" clId="{E1B8AD74-3F0F-41AC-A2C8-6FDA94AE6C2C}" dt="2020-10-08T16:20:38.343" v="1023" actId="47"/>
        <pc:sldMkLst>
          <pc:docMk/>
          <pc:sldMk cId="3271587155" sldId="293"/>
        </pc:sldMkLst>
      </pc:sldChg>
      <pc:sldChg chg="modSp add mod">
        <pc:chgData name="Beth Fain" userId="db1cbb66-3278-4e86-8064-ae119ee7a765" providerId="ADAL" clId="{E1B8AD74-3F0F-41AC-A2C8-6FDA94AE6C2C}" dt="2020-10-08T15:23:52.698" v="860" actId="20577"/>
        <pc:sldMkLst>
          <pc:docMk/>
          <pc:sldMk cId="1523557612" sldId="294"/>
        </pc:sldMkLst>
        <pc:spChg chg="mod">
          <ac:chgData name="Beth Fain" userId="db1cbb66-3278-4e86-8064-ae119ee7a765" providerId="ADAL" clId="{E1B8AD74-3F0F-41AC-A2C8-6FDA94AE6C2C}" dt="2020-10-08T15:23:52.698" v="860" actId="20577"/>
          <ac:spMkLst>
            <pc:docMk/>
            <pc:sldMk cId="1523557612" sldId="294"/>
            <ac:spMk id="2" creationId="{1D9ACF8F-1E3D-4E1E-9371-9F451AF9E27C}"/>
          </ac:spMkLst>
        </pc:spChg>
      </pc:sldChg>
      <pc:sldChg chg="modSp add mod">
        <pc:chgData name="Beth Fain" userId="db1cbb66-3278-4e86-8064-ae119ee7a765" providerId="ADAL" clId="{E1B8AD74-3F0F-41AC-A2C8-6FDA94AE6C2C}" dt="2020-10-08T16:32:47.724" v="1330" actId="255"/>
        <pc:sldMkLst>
          <pc:docMk/>
          <pc:sldMk cId="1053243634" sldId="295"/>
        </pc:sldMkLst>
        <pc:spChg chg="mod">
          <ac:chgData name="Beth Fain" userId="db1cbb66-3278-4e86-8064-ae119ee7a765" providerId="ADAL" clId="{E1B8AD74-3F0F-41AC-A2C8-6FDA94AE6C2C}" dt="2020-10-08T16:32:47.724" v="1330" actId="255"/>
          <ac:spMkLst>
            <pc:docMk/>
            <pc:sldMk cId="1053243634" sldId="295"/>
            <ac:spMk id="2" creationId="{1D9ACF8F-1E3D-4E1E-9371-9F451AF9E27C}"/>
          </ac:spMkLst>
        </pc:spChg>
      </pc:sldChg>
      <pc:sldChg chg="modSp add del mod">
        <pc:chgData name="Beth Fain" userId="db1cbb66-3278-4e86-8064-ae119ee7a765" providerId="ADAL" clId="{E1B8AD74-3F0F-41AC-A2C8-6FDA94AE6C2C}" dt="2020-10-08T15:48:17.585" v="936" actId="2696"/>
        <pc:sldMkLst>
          <pc:docMk/>
          <pc:sldMk cId="1552389591" sldId="295"/>
        </pc:sldMkLst>
        <pc:spChg chg="mod">
          <ac:chgData name="Beth Fain" userId="db1cbb66-3278-4e86-8064-ae119ee7a765" providerId="ADAL" clId="{E1B8AD74-3F0F-41AC-A2C8-6FDA94AE6C2C}" dt="2020-10-08T15:48:05.345" v="935" actId="20577"/>
          <ac:spMkLst>
            <pc:docMk/>
            <pc:sldMk cId="1552389591" sldId="295"/>
            <ac:spMk id="2" creationId="{D6144693-76E5-4154-B609-DF4B37E736C9}"/>
          </ac:spMkLst>
        </pc:spChg>
      </pc:sldChg>
      <pc:sldChg chg="modSp add mod ord">
        <pc:chgData name="Beth Fain" userId="db1cbb66-3278-4e86-8064-ae119ee7a765" providerId="ADAL" clId="{E1B8AD74-3F0F-41AC-A2C8-6FDA94AE6C2C}" dt="2020-10-08T16:54:19.082" v="1353"/>
        <pc:sldMkLst>
          <pc:docMk/>
          <pc:sldMk cId="1008494170" sldId="296"/>
        </pc:sldMkLst>
        <pc:spChg chg="mod">
          <ac:chgData name="Beth Fain" userId="db1cbb66-3278-4e86-8064-ae119ee7a765" providerId="ADAL" clId="{E1B8AD74-3F0F-41AC-A2C8-6FDA94AE6C2C}" dt="2020-10-08T16:19:59.612" v="1022" actId="20577"/>
          <ac:spMkLst>
            <pc:docMk/>
            <pc:sldMk cId="1008494170" sldId="296"/>
            <ac:spMk id="2" creationId="{1D9ACF8F-1E3D-4E1E-9371-9F451AF9E27C}"/>
          </ac:spMkLst>
        </pc:spChg>
      </pc:sldChg>
      <pc:sldChg chg="modSp add mod ord">
        <pc:chgData name="Beth Fain" userId="db1cbb66-3278-4e86-8064-ae119ee7a765" providerId="ADAL" clId="{E1B8AD74-3F0F-41AC-A2C8-6FDA94AE6C2C}" dt="2020-10-08T16:54:25.921" v="1355"/>
        <pc:sldMkLst>
          <pc:docMk/>
          <pc:sldMk cId="2990445144" sldId="297"/>
        </pc:sldMkLst>
        <pc:spChg chg="mod">
          <ac:chgData name="Beth Fain" userId="db1cbb66-3278-4e86-8064-ae119ee7a765" providerId="ADAL" clId="{E1B8AD74-3F0F-41AC-A2C8-6FDA94AE6C2C}" dt="2020-10-08T16:40:33.318" v="1345" actId="14100"/>
          <ac:spMkLst>
            <pc:docMk/>
            <pc:sldMk cId="2990445144" sldId="297"/>
            <ac:spMk id="2" creationId="{1D9ACF8F-1E3D-4E1E-9371-9F451AF9E27C}"/>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10/8/2020</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1" y="181972"/>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41" r:id="rId1"/>
    <p:sldLayoutId id="2147483831" r:id="rId2"/>
  </p:sldLayoutIdLst>
  <p:hf hdr="0" ftr="0" dt="0"/>
  <p:txStyles>
    <p:titleStyle>
      <a:lvl1pPr algn="l" defTabSz="457189"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2">
            <a:lumMod val="40000"/>
            <a:lumOff val="60000"/>
          </a:schemeClr>
        </a:buClr>
        <a:buSzPct val="80000"/>
        <a:buFontTx/>
        <a:buBlip>
          <a:blip r:embed="rId6"/>
        </a:buBlip>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1154955" y="990600"/>
            <a:ext cx="8825659" cy="3786781"/>
          </a:xfrm>
        </p:spPr>
        <p:txBody>
          <a:bodyPr/>
          <a:lstStyle/>
          <a:p>
            <a:r>
              <a:rPr lang="en-US" sz="8800" dirty="0">
                <a:solidFill>
                  <a:srgbClr val="37A1A1"/>
                </a:solidFill>
                <a:cs typeface="Arial"/>
              </a:rPr>
              <a:t>MONEY STEWARDSHIP</a:t>
            </a:r>
            <a:br>
              <a:rPr lang="en-US" dirty="0">
                <a:cs typeface="Arial"/>
              </a:rPr>
            </a:br>
            <a:endParaRPr lang="en-US"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1154955" y="3962400"/>
            <a:ext cx="8825659" cy="1676400"/>
          </a:xfrm>
        </p:spPr>
        <p:txBody>
          <a:bodyPr>
            <a:normAutofit fontScale="92500"/>
          </a:bodyPr>
          <a:lstStyle/>
          <a:p>
            <a:r>
              <a:rPr lang="en-US" sz="4400" dirty="0">
                <a:solidFill>
                  <a:srgbClr val="37A1A1"/>
                </a:solidFill>
              </a:rPr>
              <a:t>Session four:</a:t>
            </a:r>
          </a:p>
          <a:p>
            <a:r>
              <a:rPr lang="en-US" sz="4400" dirty="0">
                <a:solidFill>
                  <a:srgbClr val="37A1A1"/>
                </a:solidFill>
              </a:rPr>
              <a:t>Follow up….And What’s next</a:t>
            </a:r>
          </a:p>
        </p:txBody>
      </p:sp>
    </p:spTree>
    <p:extLst>
      <p:ext uri="{BB962C8B-B14F-4D97-AF65-F5344CB8AC3E}">
        <p14:creationId xmlns:p14="http://schemas.microsoft.com/office/powerpoint/2010/main" val="218480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77E3-C66C-47D4-94D3-D06937F714D8}"/>
              </a:ext>
            </a:extLst>
          </p:cNvPr>
          <p:cNvSpPr>
            <a:spLocks noGrp="1"/>
          </p:cNvSpPr>
          <p:nvPr>
            <p:ph type="ctrTitle"/>
          </p:nvPr>
        </p:nvSpPr>
        <p:spPr/>
        <p:txBody>
          <a:bodyPr/>
          <a:lstStyle/>
          <a:p>
            <a:r>
              <a:rPr lang="en-US" dirty="0">
                <a:solidFill>
                  <a:schemeClr val="bg2">
                    <a:lumMod val="60000"/>
                    <a:lumOff val="40000"/>
                  </a:schemeClr>
                </a:solidFill>
              </a:rPr>
              <a:t>Communicating in a variety of ways</a:t>
            </a:r>
          </a:p>
        </p:txBody>
      </p:sp>
    </p:spTree>
    <p:extLst>
      <p:ext uri="{BB962C8B-B14F-4D97-AF65-F5344CB8AC3E}">
        <p14:creationId xmlns:p14="http://schemas.microsoft.com/office/powerpoint/2010/main" val="95739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E5B9-382D-4C23-AC42-E92680C458A9}"/>
              </a:ext>
            </a:extLst>
          </p:cNvPr>
          <p:cNvSpPr>
            <a:spLocks noGrp="1"/>
          </p:cNvSpPr>
          <p:nvPr>
            <p:ph type="ctrTitle"/>
          </p:nvPr>
        </p:nvSpPr>
        <p:spPr/>
        <p:txBody>
          <a:bodyPr/>
          <a:lstStyle/>
          <a:p>
            <a:r>
              <a:rPr lang="en-US" dirty="0">
                <a:solidFill>
                  <a:schemeClr val="bg2">
                    <a:lumMod val="60000"/>
                    <a:lumOff val="40000"/>
                  </a:schemeClr>
                </a:solidFill>
              </a:rPr>
              <a:t>Telling our story:</a:t>
            </a:r>
            <a:br>
              <a:rPr lang="en-US" dirty="0">
                <a:solidFill>
                  <a:schemeClr val="bg2">
                    <a:lumMod val="60000"/>
                    <a:lumOff val="40000"/>
                  </a:schemeClr>
                </a:solidFill>
              </a:rPr>
            </a:br>
            <a:r>
              <a:rPr lang="en-US" dirty="0">
                <a:solidFill>
                  <a:schemeClr val="bg2">
                    <a:lumMod val="60000"/>
                    <a:lumOff val="40000"/>
                  </a:schemeClr>
                </a:solidFill>
              </a:rPr>
              <a:t>How is OUR story part of God’s story?</a:t>
            </a:r>
          </a:p>
        </p:txBody>
      </p:sp>
    </p:spTree>
    <p:extLst>
      <p:ext uri="{BB962C8B-B14F-4D97-AF65-F5344CB8AC3E}">
        <p14:creationId xmlns:p14="http://schemas.microsoft.com/office/powerpoint/2010/main" val="95272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A256-9E6C-462C-8B2D-0BACF4120E3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D222617-8282-48F7-AC25-DD5963AF10D9}"/>
              </a:ext>
            </a:extLst>
          </p:cNvPr>
          <p:cNvSpPr>
            <a:spLocks noGrp="1"/>
          </p:cNvSpPr>
          <p:nvPr>
            <p:ph type="subTitle" idx="1"/>
          </p:nvPr>
        </p:nvSpPr>
        <p:spPr/>
        <p:txBody>
          <a:bodyPr/>
          <a:lstStyle/>
          <a:p>
            <a:endParaRPr lang="en-US"/>
          </a:p>
        </p:txBody>
      </p:sp>
      <p:graphicFrame>
        <p:nvGraphicFramePr>
          <p:cNvPr id="4" name="Object 3">
            <a:extLst>
              <a:ext uri="{FF2B5EF4-FFF2-40B4-BE49-F238E27FC236}">
                <a16:creationId xmlns:a16="http://schemas.microsoft.com/office/drawing/2014/main" id="{69FEDAAA-88D1-452F-999B-8BB7DCF31B01}"/>
              </a:ext>
            </a:extLst>
          </p:cNvPr>
          <p:cNvGraphicFramePr>
            <a:graphicFrameLocks noChangeAspect="1"/>
          </p:cNvGraphicFramePr>
          <p:nvPr>
            <p:extLst>
              <p:ext uri="{D42A27DB-BD31-4B8C-83A1-F6EECF244321}">
                <p14:modId xmlns:p14="http://schemas.microsoft.com/office/powerpoint/2010/main" val="1219425328"/>
              </p:ext>
            </p:extLst>
          </p:nvPr>
        </p:nvGraphicFramePr>
        <p:xfrm>
          <a:off x="157163" y="0"/>
          <a:ext cx="4676775" cy="6743700"/>
        </p:xfrm>
        <a:graphic>
          <a:graphicData uri="http://schemas.openxmlformats.org/presentationml/2006/ole">
            <mc:AlternateContent xmlns:mc="http://schemas.openxmlformats.org/markup-compatibility/2006">
              <mc:Choice xmlns:v="urn:schemas-microsoft-com:vml" Requires="v">
                <p:oleObj spid="_x0000_s1026" name="Acrobat Document" r:id="rId3" imgW="3886052" imgH="5028936" progId="AcroExch.Document.DC">
                  <p:embed/>
                </p:oleObj>
              </mc:Choice>
              <mc:Fallback>
                <p:oleObj name="Acrobat Document" r:id="rId3" imgW="3886052" imgH="5028936" progId="AcroExch.Document.DC">
                  <p:embed/>
                  <p:pic>
                    <p:nvPicPr>
                      <p:cNvPr id="4" name="Object 3">
                        <a:extLst>
                          <a:ext uri="{FF2B5EF4-FFF2-40B4-BE49-F238E27FC236}">
                            <a16:creationId xmlns:a16="http://schemas.microsoft.com/office/drawing/2014/main" id="{69FEDAAA-88D1-452F-999B-8BB7DCF31B01}"/>
                          </a:ext>
                        </a:extLst>
                      </p:cNvPr>
                      <p:cNvPicPr/>
                      <p:nvPr/>
                    </p:nvPicPr>
                    <p:blipFill>
                      <a:blip r:embed="rId4"/>
                      <a:stretch>
                        <a:fillRect/>
                      </a:stretch>
                    </p:blipFill>
                    <p:spPr>
                      <a:xfrm>
                        <a:off x="157163" y="0"/>
                        <a:ext cx="4676775" cy="6743700"/>
                      </a:xfrm>
                      <a:prstGeom prst="rect">
                        <a:avLst/>
                      </a:prstGeom>
                    </p:spPr>
                  </p:pic>
                </p:oleObj>
              </mc:Fallback>
            </mc:AlternateContent>
          </a:graphicData>
        </a:graphic>
      </p:graphicFrame>
    </p:spTree>
    <p:extLst>
      <p:ext uri="{BB962C8B-B14F-4D97-AF65-F5344CB8AC3E}">
        <p14:creationId xmlns:p14="http://schemas.microsoft.com/office/powerpoint/2010/main" val="76225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p:txBody>
          <a:bodyPr/>
          <a:lstStyle/>
          <a:p>
            <a:r>
              <a:rPr lang="en-US" dirty="0">
                <a:solidFill>
                  <a:schemeClr val="bg2">
                    <a:lumMod val="60000"/>
                    <a:lumOff val="40000"/>
                  </a:schemeClr>
                </a:solidFill>
              </a:rPr>
              <a:t>St. Peter’s, </a:t>
            </a:r>
            <a:br>
              <a:rPr lang="en-US" dirty="0">
                <a:solidFill>
                  <a:schemeClr val="bg2">
                    <a:lumMod val="60000"/>
                    <a:lumOff val="40000"/>
                  </a:schemeClr>
                </a:solidFill>
              </a:rPr>
            </a:br>
            <a:r>
              <a:rPr lang="en-US" dirty="0">
                <a:solidFill>
                  <a:schemeClr val="bg2">
                    <a:lumMod val="60000"/>
                    <a:lumOff val="40000"/>
                  </a:schemeClr>
                </a:solidFill>
              </a:rPr>
              <a:t>Lago Vista, Texas </a:t>
            </a: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84715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p:txBody>
          <a:bodyPr/>
          <a:lstStyle/>
          <a:p>
            <a:pPr algn="ctr"/>
            <a:r>
              <a:rPr lang="en-US" b="1" dirty="0">
                <a:solidFill>
                  <a:schemeClr val="bg2">
                    <a:lumMod val="60000"/>
                    <a:lumOff val="40000"/>
                  </a:schemeClr>
                </a:solidFill>
              </a:rPr>
              <a:t>Thank You</a:t>
            </a: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1053243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a:xfrm>
            <a:off x="1154955" y="985961"/>
            <a:ext cx="8825659" cy="4786686"/>
          </a:xfrm>
        </p:spPr>
        <p:txBody>
          <a:bodyPr/>
          <a:lstStyle/>
          <a:p>
            <a:r>
              <a:rPr lang="en-US" sz="4800" dirty="0">
                <a:solidFill>
                  <a:schemeClr val="bg2">
                    <a:lumMod val="60000"/>
                    <a:lumOff val="40000"/>
                  </a:schemeClr>
                </a:solidFill>
                <a:effectLst/>
                <a:ea typeface="Calibri" panose="020F0502020204030204" pitchFamily="34" charset="0"/>
              </a:rPr>
              <a:t>“Every gift is a major gift and treat the donors accordingly.”</a:t>
            </a:r>
            <a:br>
              <a:rPr lang="en-US" sz="1800" dirty="0">
                <a:effectLst/>
                <a:latin typeface="Calibri" panose="020F0502020204030204" pitchFamily="34" charset="0"/>
                <a:ea typeface="Calibri" panose="020F0502020204030204" pitchFamily="34" charset="0"/>
              </a:rPr>
            </a:b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299044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p:txBody>
          <a:bodyPr/>
          <a:lstStyle/>
          <a:p>
            <a:r>
              <a:rPr lang="en-US" dirty="0">
                <a:solidFill>
                  <a:schemeClr val="bg2">
                    <a:lumMod val="60000"/>
                    <a:lumOff val="40000"/>
                  </a:schemeClr>
                </a:solidFill>
              </a:rPr>
              <a:t>First Time Givers</a:t>
            </a: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167698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p:txBody>
          <a:bodyPr/>
          <a:lstStyle/>
          <a:p>
            <a:r>
              <a:rPr lang="en-US" dirty="0">
                <a:solidFill>
                  <a:schemeClr val="bg2">
                    <a:lumMod val="60000"/>
                    <a:lumOff val="40000"/>
                  </a:schemeClr>
                </a:solidFill>
              </a:rPr>
              <a:t>First Time Pledgers</a:t>
            </a: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908102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p:txBody>
          <a:bodyPr/>
          <a:lstStyle/>
          <a:p>
            <a:r>
              <a:rPr lang="en-US" dirty="0">
                <a:solidFill>
                  <a:schemeClr val="bg2">
                    <a:lumMod val="60000"/>
                    <a:lumOff val="40000"/>
                  </a:schemeClr>
                </a:solidFill>
              </a:rPr>
              <a:t>Personal Touch</a:t>
            </a: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55332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p:txBody>
          <a:bodyPr/>
          <a:lstStyle/>
          <a:p>
            <a:r>
              <a:rPr lang="en-US" dirty="0">
                <a:solidFill>
                  <a:schemeClr val="bg2">
                    <a:lumMod val="60000"/>
                    <a:lumOff val="40000"/>
                  </a:schemeClr>
                </a:solidFill>
              </a:rPr>
              <a:t>Do we follow up????</a:t>
            </a: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1008494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0"/>
            <a:ext cx="8598647" cy="5867400"/>
          </a:xfrm>
        </p:spPr>
        <p:txBody>
          <a:bodyPr/>
          <a:lstStyle/>
          <a:p>
            <a:r>
              <a:rPr lang="en-US" sz="2800" b="1" dirty="0">
                <a:solidFill>
                  <a:srgbClr val="37A1A1"/>
                </a:solidFill>
              </a:rPr>
              <a:t>Generous and loving God, so draw our hearts to you, so guide our minds, so fill our imaginations, so control our wills, that we may be yours, </a:t>
            </a:r>
            <a:br>
              <a:rPr lang="en-US" sz="2800" b="1" dirty="0">
                <a:solidFill>
                  <a:srgbClr val="37A1A1"/>
                </a:solidFill>
              </a:rPr>
            </a:br>
            <a:r>
              <a:rPr lang="en-US" sz="2800" b="1" dirty="0">
                <a:solidFill>
                  <a:srgbClr val="37A1A1"/>
                </a:solidFill>
              </a:rPr>
              <a:t>utterly dedicated to your service.</a:t>
            </a:r>
            <a:br>
              <a:rPr lang="en-US" sz="2800" b="1" dirty="0">
                <a:solidFill>
                  <a:srgbClr val="37A1A1"/>
                </a:solidFill>
              </a:rPr>
            </a:br>
            <a:br>
              <a:rPr lang="en-US" sz="2800" b="1" dirty="0">
                <a:solidFill>
                  <a:srgbClr val="37A1A1"/>
                </a:solidFill>
              </a:rPr>
            </a:br>
            <a:r>
              <a:rPr lang="en-US" sz="2800" b="1" dirty="0">
                <a:solidFill>
                  <a:srgbClr val="37A1A1"/>
                </a:solidFill>
              </a:rPr>
              <a:t>Use us and all of our resources—</a:t>
            </a:r>
            <a:br>
              <a:rPr lang="en-US" sz="2800" b="1" dirty="0">
                <a:solidFill>
                  <a:srgbClr val="37A1A1"/>
                </a:solidFill>
              </a:rPr>
            </a:br>
            <a:r>
              <a:rPr lang="en-US" sz="2800" b="1" dirty="0">
                <a:solidFill>
                  <a:srgbClr val="37A1A1"/>
                </a:solidFill>
              </a:rPr>
              <a:t>each minute of our day, </a:t>
            </a:r>
            <a:br>
              <a:rPr lang="en-US" sz="2800" b="1" dirty="0">
                <a:solidFill>
                  <a:srgbClr val="37A1A1"/>
                </a:solidFill>
              </a:rPr>
            </a:br>
            <a:r>
              <a:rPr lang="en-US" sz="2800" b="1" dirty="0">
                <a:solidFill>
                  <a:srgbClr val="37A1A1"/>
                </a:solidFill>
              </a:rPr>
              <a:t>each of our humble gifts and talents, </a:t>
            </a:r>
            <a:br>
              <a:rPr lang="en-US" sz="2800" b="1" dirty="0">
                <a:solidFill>
                  <a:srgbClr val="37A1A1"/>
                </a:solidFill>
              </a:rPr>
            </a:br>
            <a:r>
              <a:rPr lang="en-US" sz="2800" b="1" dirty="0">
                <a:solidFill>
                  <a:srgbClr val="37A1A1"/>
                </a:solidFill>
              </a:rPr>
              <a:t>and even our finances,</a:t>
            </a:r>
            <a:br>
              <a:rPr lang="en-US" sz="2800" b="1" dirty="0">
                <a:solidFill>
                  <a:srgbClr val="37A1A1"/>
                </a:solidFill>
              </a:rPr>
            </a:br>
            <a:r>
              <a:rPr lang="en-US" sz="2800" b="1" dirty="0">
                <a:solidFill>
                  <a:srgbClr val="37A1A1"/>
                </a:solidFill>
              </a:rPr>
              <a:t>as you will, and always for your glory and for the welfare of your people, in and through and with the power of your Spirit.</a:t>
            </a:r>
            <a:br>
              <a:rPr lang="en-US" sz="2800" b="1" dirty="0"/>
            </a:br>
            <a:br>
              <a:rPr lang="en-US" sz="2800" b="1" dirty="0"/>
            </a:br>
            <a:r>
              <a:rPr lang="en-US" sz="2800" b="1" dirty="0"/>
              <a:t>								</a:t>
            </a:r>
            <a:r>
              <a:rPr lang="en-US" sz="2800" dirty="0">
                <a:solidFill>
                  <a:srgbClr val="37A1A1"/>
                </a:solidFill>
              </a:rPr>
              <a:t>AMEN</a:t>
            </a: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type="body" sz="half" idx="2"/>
          </p:nvPr>
        </p:nvSpPr>
        <p:spPr>
          <a:xfrm>
            <a:off x="762001" y="3505200"/>
            <a:ext cx="8825659" cy="2514600"/>
          </a:xfrm>
        </p:spPr>
        <p:txBody>
          <a:bodyPr vert="horz" lIns="91440" tIns="45720" rIns="91440" bIns="45720" rtlCol="0" anchor="ctr">
            <a:normAutofit/>
          </a:bodyPr>
          <a:lstStyle/>
          <a:p>
            <a:r>
              <a:rPr lang="en-US" dirty="0"/>
              <a:t>T</a:t>
            </a:r>
          </a:p>
          <a:p>
            <a:r>
              <a:rPr lang="en-US" dirty="0"/>
              <a:t>				</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2</a:t>
            </a:fld>
            <a:endParaRPr lang="en-US" dirty="0"/>
          </a:p>
        </p:txBody>
      </p:sp>
    </p:spTree>
    <p:extLst>
      <p:ext uri="{BB962C8B-B14F-4D97-AF65-F5344CB8AC3E}">
        <p14:creationId xmlns:p14="http://schemas.microsoft.com/office/powerpoint/2010/main" val="429267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p:txBody>
          <a:bodyPr/>
          <a:lstStyle/>
          <a:p>
            <a:r>
              <a:rPr lang="en-US" dirty="0">
                <a:solidFill>
                  <a:schemeClr val="bg2">
                    <a:lumMod val="60000"/>
                    <a:lumOff val="40000"/>
                  </a:schemeClr>
                </a:solidFill>
              </a:rPr>
              <a:t>Epicenter.org</a:t>
            </a:r>
            <a:br>
              <a:rPr lang="en-US" dirty="0">
                <a:solidFill>
                  <a:schemeClr val="bg2">
                    <a:lumMod val="60000"/>
                    <a:lumOff val="40000"/>
                  </a:schemeClr>
                </a:solidFill>
              </a:rPr>
            </a:br>
            <a:r>
              <a:rPr lang="en-US" dirty="0">
                <a:solidFill>
                  <a:schemeClr val="bg2">
                    <a:lumMod val="60000"/>
                    <a:lumOff val="40000"/>
                  </a:schemeClr>
                </a:solidFill>
              </a:rPr>
              <a:t>Stewardship page</a:t>
            </a: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1523557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2F66-C3F0-4805-98D3-BED98013C93E}"/>
              </a:ext>
            </a:extLst>
          </p:cNvPr>
          <p:cNvSpPr>
            <a:spLocks noGrp="1"/>
          </p:cNvSpPr>
          <p:nvPr>
            <p:ph type="ctrTitle"/>
          </p:nvPr>
        </p:nvSpPr>
        <p:spPr>
          <a:xfrm>
            <a:off x="1154955" y="1017092"/>
            <a:ext cx="8825659" cy="3431083"/>
          </a:xfrm>
        </p:spPr>
        <p:txBody>
          <a:bodyPr/>
          <a:lstStyle/>
          <a:p>
            <a:pPr algn="ctr"/>
            <a:r>
              <a:rPr lang="en-US" sz="5400" dirty="0">
                <a:solidFill>
                  <a:schemeClr val="bg2">
                    <a:lumMod val="60000"/>
                    <a:lumOff val="40000"/>
                  </a:schemeClr>
                </a:solidFill>
              </a:rPr>
              <a:t>Stewardship Conversations</a:t>
            </a:r>
            <a:br>
              <a:rPr lang="en-US" sz="5400" dirty="0">
                <a:solidFill>
                  <a:schemeClr val="bg2">
                    <a:lumMod val="60000"/>
                    <a:lumOff val="40000"/>
                  </a:schemeClr>
                </a:solidFill>
              </a:rPr>
            </a:br>
            <a:r>
              <a:rPr lang="en-US" sz="5400" dirty="0">
                <a:solidFill>
                  <a:schemeClr val="bg2">
                    <a:lumMod val="60000"/>
                    <a:lumOff val="40000"/>
                  </a:schemeClr>
                </a:solidFill>
              </a:rPr>
              <a:t>3:00—4:00 PM </a:t>
            </a:r>
            <a:br>
              <a:rPr lang="en-US" sz="5400" dirty="0">
                <a:solidFill>
                  <a:schemeClr val="bg2">
                    <a:lumMod val="60000"/>
                    <a:lumOff val="40000"/>
                  </a:schemeClr>
                </a:solidFill>
              </a:rPr>
            </a:br>
            <a:r>
              <a:rPr lang="en-US" sz="5400" dirty="0">
                <a:solidFill>
                  <a:schemeClr val="bg2">
                    <a:lumMod val="60000"/>
                    <a:lumOff val="40000"/>
                  </a:schemeClr>
                </a:solidFill>
              </a:rPr>
              <a:t>Thursdays </a:t>
            </a:r>
            <a:br>
              <a:rPr lang="en-US" sz="5400" dirty="0">
                <a:solidFill>
                  <a:schemeClr val="bg2">
                    <a:lumMod val="60000"/>
                    <a:lumOff val="40000"/>
                  </a:schemeClr>
                </a:solidFill>
              </a:rPr>
            </a:br>
            <a:r>
              <a:rPr lang="en-US" sz="5400" dirty="0">
                <a:solidFill>
                  <a:schemeClr val="bg2">
                    <a:lumMod val="60000"/>
                    <a:lumOff val="40000"/>
                  </a:schemeClr>
                </a:solidFill>
              </a:rPr>
              <a:t>via Z00M</a:t>
            </a:r>
          </a:p>
        </p:txBody>
      </p:sp>
      <p:sp>
        <p:nvSpPr>
          <p:cNvPr id="3" name="Subtitle 2">
            <a:extLst>
              <a:ext uri="{FF2B5EF4-FFF2-40B4-BE49-F238E27FC236}">
                <a16:creationId xmlns:a16="http://schemas.microsoft.com/office/drawing/2014/main" id="{CE408D07-FDE1-4BF8-8DA8-3B4FDF4A5779}"/>
              </a:ext>
            </a:extLst>
          </p:cNvPr>
          <p:cNvSpPr>
            <a:spLocks noGrp="1"/>
          </p:cNvSpPr>
          <p:nvPr>
            <p:ph type="subTitle" idx="1"/>
          </p:nvPr>
        </p:nvSpPr>
        <p:spPr>
          <a:xfrm>
            <a:off x="1154954" y="4979488"/>
            <a:ext cx="8825659" cy="861420"/>
          </a:xfrm>
        </p:spPr>
        <p:txBody>
          <a:bodyPr>
            <a:normAutofit/>
          </a:bodyPr>
          <a:lstStyle/>
          <a:p>
            <a:pPr algn="ctr"/>
            <a:r>
              <a:rPr lang="en-US" sz="3200" dirty="0">
                <a:solidFill>
                  <a:schemeClr val="bg2">
                    <a:lumMod val="60000"/>
                    <a:lumOff val="40000"/>
                  </a:schemeClr>
                </a:solidFill>
              </a:rPr>
              <a:t>bfain@epicenter.org</a:t>
            </a:r>
          </a:p>
        </p:txBody>
      </p:sp>
    </p:spTree>
    <p:extLst>
      <p:ext uri="{BB962C8B-B14F-4D97-AF65-F5344CB8AC3E}">
        <p14:creationId xmlns:p14="http://schemas.microsoft.com/office/powerpoint/2010/main" val="31717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723569"/>
            <a:ext cx="8598647" cy="7728667"/>
          </a:xfrm>
        </p:spPr>
        <p:txBody>
          <a:bodyPr/>
          <a:lstStyle/>
          <a:p>
            <a:br>
              <a:rPr lang="en-US" dirty="0">
                <a:solidFill>
                  <a:srgbClr val="37A1A1"/>
                </a:solidFill>
              </a:rPr>
            </a:br>
            <a:br>
              <a:rPr lang="en-US" dirty="0">
                <a:solidFill>
                  <a:srgbClr val="37A1A1"/>
                </a:solidFill>
              </a:rPr>
            </a:br>
            <a:r>
              <a:rPr lang="en-US" dirty="0">
                <a:solidFill>
                  <a:srgbClr val="37A1A1"/>
                </a:solidFill>
              </a:rPr>
              <a:t>AN OFFERTORY SENTENCE</a:t>
            </a:r>
            <a:br>
              <a:rPr lang="en-US" dirty="0">
                <a:solidFill>
                  <a:srgbClr val="37A1A1"/>
                </a:solidFill>
              </a:rPr>
            </a:br>
            <a:br>
              <a:rPr lang="en-US" dirty="0">
                <a:solidFill>
                  <a:srgbClr val="37A1A1"/>
                </a:solidFill>
              </a:rPr>
            </a:br>
            <a:r>
              <a:rPr lang="en-US" dirty="0">
                <a:solidFill>
                  <a:srgbClr val="37A1A1"/>
                </a:solidFill>
              </a:rPr>
              <a:t>Ascribe due honor to God’s holy name.</a:t>
            </a:r>
            <a:br>
              <a:rPr lang="en-US" dirty="0">
                <a:solidFill>
                  <a:srgbClr val="37A1A1"/>
                </a:solidFill>
              </a:rPr>
            </a:br>
            <a:r>
              <a:rPr lang="en-US" dirty="0">
                <a:solidFill>
                  <a:srgbClr val="37A1A1"/>
                </a:solidFill>
              </a:rPr>
              <a:t>Bring offerings.</a:t>
            </a:r>
            <a:br>
              <a:rPr lang="en-US" dirty="0">
                <a:solidFill>
                  <a:srgbClr val="37A1A1"/>
                </a:solidFill>
              </a:rPr>
            </a:br>
            <a:r>
              <a:rPr lang="en-US" dirty="0">
                <a:solidFill>
                  <a:srgbClr val="37A1A1"/>
                </a:solidFill>
              </a:rPr>
              <a:t>Come into God’s courts.</a:t>
            </a:r>
            <a:br>
              <a:rPr lang="en-US" dirty="0">
                <a:solidFill>
                  <a:srgbClr val="37A1A1"/>
                </a:solidFill>
              </a:rPr>
            </a:br>
            <a:br>
              <a:rPr lang="en-US" dirty="0">
                <a:solidFill>
                  <a:srgbClr val="37A1A1"/>
                </a:solidFill>
              </a:rPr>
            </a:br>
            <a:r>
              <a:rPr lang="en-US" dirty="0">
                <a:solidFill>
                  <a:srgbClr val="37A1A1"/>
                </a:solidFill>
              </a:rPr>
              <a:t>          Psalm 96.8</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3</a:t>
            </a:fld>
            <a:endParaRPr lang="en-US" dirty="0"/>
          </a:p>
        </p:txBody>
      </p:sp>
      <p:sp>
        <p:nvSpPr>
          <p:cNvPr id="5" name="Text Placeholder 4">
            <a:extLst>
              <a:ext uri="{FF2B5EF4-FFF2-40B4-BE49-F238E27FC236}">
                <a16:creationId xmlns:a16="http://schemas.microsoft.com/office/drawing/2014/main" id="{1A2D260C-8A7B-471C-A6A8-71B21E1C245C}"/>
              </a:ext>
            </a:extLst>
          </p:cNvPr>
          <p:cNvSpPr>
            <a:spLocks noGrp="1"/>
          </p:cNvSpPr>
          <p:nvPr>
            <p:ph type="body" sz="half" idx="2"/>
          </p:nvPr>
        </p:nvSpPr>
        <p:spPr>
          <a:xfrm>
            <a:off x="1326405" y="352425"/>
            <a:ext cx="8825659" cy="6934200"/>
          </a:xfrm>
        </p:spPr>
        <p:txBody>
          <a:bodyPr/>
          <a:lstStyle/>
          <a:p>
            <a:r>
              <a:rPr lang="en-US" dirty="0"/>
              <a:t>to</a:t>
            </a:r>
          </a:p>
          <a:p>
            <a:r>
              <a:rPr lang="en-US" dirty="0"/>
              <a:t>    </a:t>
            </a:r>
          </a:p>
        </p:txBody>
      </p:sp>
    </p:spTree>
    <p:extLst>
      <p:ext uri="{BB962C8B-B14F-4D97-AF65-F5344CB8AC3E}">
        <p14:creationId xmlns:p14="http://schemas.microsoft.com/office/powerpoint/2010/main" val="2209840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ACF8F-1E3D-4E1E-9371-9F451AF9E27C}"/>
              </a:ext>
            </a:extLst>
          </p:cNvPr>
          <p:cNvSpPr>
            <a:spLocks noGrp="1"/>
          </p:cNvSpPr>
          <p:nvPr>
            <p:ph type="ctrTitle"/>
          </p:nvPr>
        </p:nvSpPr>
        <p:spPr>
          <a:xfrm>
            <a:off x="1019783" y="1208598"/>
            <a:ext cx="8825659" cy="4435478"/>
          </a:xfrm>
        </p:spPr>
        <p:txBody>
          <a:bodyPr/>
          <a:lstStyle/>
          <a:p>
            <a:pPr algn="ctr"/>
            <a:r>
              <a:rPr lang="en-US" dirty="0">
                <a:solidFill>
                  <a:schemeClr val="bg2">
                    <a:lumMod val="60000"/>
                    <a:lumOff val="40000"/>
                  </a:schemeClr>
                </a:solidFill>
              </a:rPr>
              <a:t>Please</a:t>
            </a:r>
            <a:br>
              <a:rPr lang="en-US" dirty="0">
                <a:solidFill>
                  <a:schemeClr val="bg2">
                    <a:lumMod val="60000"/>
                    <a:lumOff val="40000"/>
                  </a:schemeClr>
                </a:solidFill>
              </a:rPr>
            </a:br>
            <a:r>
              <a:rPr lang="en-US" dirty="0">
                <a:solidFill>
                  <a:schemeClr val="bg2">
                    <a:lumMod val="60000"/>
                    <a:lumOff val="40000"/>
                  </a:schemeClr>
                </a:solidFill>
              </a:rPr>
              <a:t>Thank you</a:t>
            </a:r>
            <a:br>
              <a:rPr lang="en-US" dirty="0">
                <a:solidFill>
                  <a:schemeClr val="bg2">
                    <a:lumMod val="60000"/>
                    <a:lumOff val="40000"/>
                  </a:schemeClr>
                </a:solidFill>
              </a:rPr>
            </a:br>
            <a:r>
              <a:rPr lang="en-US" dirty="0">
                <a:solidFill>
                  <a:schemeClr val="bg2">
                    <a:lumMod val="60000"/>
                    <a:lumOff val="40000"/>
                  </a:schemeClr>
                </a:solidFill>
              </a:rPr>
              <a:t>Share</a:t>
            </a:r>
            <a:br>
              <a:rPr lang="en-US" dirty="0">
                <a:solidFill>
                  <a:schemeClr val="bg2">
                    <a:lumMod val="60000"/>
                    <a:lumOff val="40000"/>
                  </a:schemeClr>
                </a:solidFill>
              </a:rPr>
            </a:br>
            <a:endParaRPr lang="en-US" dirty="0">
              <a:solidFill>
                <a:schemeClr val="bg2">
                  <a:lumMod val="60000"/>
                  <a:lumOff val="40000"/>
                </a:schemeClr>
              </a:solidFill>
            </a:endParaRPr>
          </a:p>
        </p:txBody>
      </p:sp>
    </p:spTree>
    <p:extLst>
      <p:ext uri="{BB962C8B-B14F-4D97-AF65-F5344CB8AC3E}">
        <p14:creationId xmlns:p14="http://schemas.microsoft.com/office/powerpoint/2010/main" val="1351538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83C70-5428-4DF1-B73A-B9EBBFCA38F2}"/>
              </a:ext>
            </a:extLst>
          </p:cNvPr>
          <p:cNvSpPr>
            <a:spLocks noGrp="1"/>
          </p:cNvSpPr>
          <p:nvPr>
            <p:ph type="ctrTitle"/>
          </p:nvPr>
        </p:nvSpPr>
        <p:spPr>
          <a:xfrm>
            <a:off x="1154955" y="1447802"/>
            <a:ext cx="8825659" cy="1828798"/>
          </a:xfrm>
        </p:spPr>
        <p:txBody>
          <a:bodyPr/>
          <a:lstStyle/>
          <a:p>
            <a:r>
              <a:rPr lang="en-US" dirty="0">
                <a:solidFill>
                  <a:schemeClr val="bg2">
                    <a:lumMod val="60000"/>
                    <a:lumOff val="40000"/>
                  </a:schemeClr>
                </a:solidFill>
              </a:rPr>
              <a:t>What is essential?</a:t>
            </a:r>
          </a:p>
        </p:txBody>
      </p:sp>
    </p:spTree>
    <p:extLst>
      <p:ext uri="{BB962C8B-B14F-4D97-AF65-F5344CB8AC3E}">
        <p14:creationId xmlns:p14="http://schemas.microsoft.com/office/powerpoint/2010/main" val="31382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06FF-CEDE-4E51-B322-CA8304DEF74A}"/>
              </a:ext>
            </a:extLst>
          </p:cNvPr>
          <p:cNvSpPr>
            <a:spLocks noGrp="1"/>
          </p:cNvSpPr>
          <p:nvPr>
            <p:ph type="ctrTitle"/>
          </p:nvPr>
        </p:nvSpPr>
        <p:spPr>
          <a:xfrm>
            <a:off x="1183530" y="429370"/>
            <a:ext cx="8825659" cy="5176299"/>
          </a:xfrm>
        </p:spPr>
        <p:txBody>
          <a:bodyPr/>
          <a:lstStyle/>
          <a:p>
            <a:r>
              <a:rPr lang="en-US" sz="3200" b="1" dirty="0">
                <a:solidFill>
                  <a:schemeClr val="bg2">
                    <a:lumMod val="60000"/>
                    <a:lumOff val="40000"/>
                  </a:schemeClr>
                </a:solidFill>
              </a:rPr>
              <a:t>Statistically Significant </a:t>
            </a:r>
            <a:br>
              <a:rPr lang="en-US" sz="3200" b="1" dirty="0">
                <a:solidFill>
                  <a:schemeClr val="bg2">
                    <a:lumMod val="60000"/>
                    <a:lumOff val="40000"/>
                  </a:schemeClr>
                </a:solidFill>
              </a:rPr>
            </a:br>
            <a:r>
              <a:rPr lang="en-US" sz="3200" b="1" dirty="0">
                <a:solidFill>
                  <a:schemeClr val="bg2">
                    <a:lumMod val="60000"/>
                    <a:lumOff val="40000"/>
                  </a:schemeClr>
                </a:solidFill>
              </a:rPr>
              <a:t>Money Stewardship Essentials</a:t>
            </a:r>
            <a:br>
              <a:rPr lang="en-US" sz="2800" dirty="0">
                <a:solidFill>
                  <a:schemeClr val="bg2">
                    <a:lumMod val="60000"/>
                    <a:lumOff val="40000"/>
                  </a:schemeClr>
                </a:solidFill>
              </a:rPr>
            </a:br>
            <a:br>
              <a:rPr lang="en-US" sz="2800" dirty="0">
                <a:solidFill>
                  <a:schemeClr val="bg2">
                    <a:lumMod val="60000"/>
                    <a:lumOff val="40000"/>
                  </a:schemeClr>
                </a:solidFill>
              </a:rPr>
            </a:br>
            <a:r>
              <a:rPr lang="en-US" sz="2800" dirty="0">
                <a:solidFill>
                  <a:schemeClr val="bg2">
                    <a:lumMod val="60000"/>
                    <a:lumOff val="40000"/>
                  </a:schemeClr>
                </a:solidFill>
              </a:rPr>
              <a:t>Comfortable talking about money </a:t>
            </a:r>
            <a:br>
              <a:rPr lang="en-US" sz="2800" dirty="0">
                <a:solidFill>
                  <a:schemeClr val="bg2">
                    <a:lumMod val="60000"/>
                    <a:lumOff val="40000"/>
                  </a:schemeClr>
                </a:solidFill>
              </a:rPr>
            </a:br>
            <a:r>
              <a:rPr lang="en-US" sz="2800" dirty="0">
                <a:solidFill>
                  <a:schemeClr val="bg2">
                    <a:lumMod val="60000"/>
                    <a:lumOff val="40000"/>
                  </a:schemeClr>
                </a:solidFill>
              </a:rPr>
              <a:t>Rector/vicar knows who gives and how much</a:t>
            </a:r>
            <a:br>
              <a:rPr lang="en-US" sz="2800" dirty="0">
                <a:solidFill>
                  <a:schemeClr val="bg2">
                    <a:lumMod val="60000"/>
                    <a:lumOff val="40000"/>
                  </a:schemeClr>
                </a:solidFill>
              </a:rPr>
            </a:br>
            <a:r>
              <a:rPr lang="en-US" sz="2800" dirty="0">
                <a:solidFill>
                  <a:schemeClr val="bg2">
                    <a:lumMod val="60000"/>
                    <a:lumOff val="40000"/>
                  </a:schemeClr>
                </a:solidFill>
              </a:rPr>
              <a:t>Ties giving to mission and ministry NOT budgets</a:t>
            </a:r>
            <a:br>
              <a:rPr lang="en-US" sz="2800" dirty="0">
                <a:solidFill>
                  <a:schemeClr val="bg2">
                    <a:lumMod val="60000"/>
                    <a:lumOff val="40000"/>
                  </a:schemeClr>
                </a:solidFill>
              </a:rPr>
            </a:br>
            <a:r>
              <a:rPr lang="en-US" sz="2800" dirty="0">
                <a:solidFill>
                  <a:schemeClr val="bg2">
                    <a:lumMod val="60000"/>
                    <a:lumOff val="40000"/>
                  </a:schemeClr>
                </a:solidFill>
              </a:rPr>
              <a:t>Tells stories</a:t>
            </a:r>
            <a:br>
              <a:rPr lang="en-US" sz="2800" dirty="0">
                <a:solidFill>
                  <a:schemeClr val="bg2">
                    <a:lumMod val="60000"/>
                    <a:lumOff val="40000"/>
                  </a:schemeClr>
                </a:solidFill>
              </a:rPr>
            </a:br>
            <a:r>
              <a:rPr lang="en-US" sz="2800" dirty="0">
                <a:solidFill>
                  <a:schemeClr val="bg2">
                    <a:lumMod val="60000"/>
                    <a:lumOff val="40000"/>
                  </a:schemeClr>
                </a:solidFill>
              </a:rPr>
              <a:t>Provides a variety of ways to give $$$</a:t>
            </a:r>
            <a:br>
              <a:rPr lang="en-US" sz="2800" dirty="0">
                <a:solidFill>
                  <a:schemeClr val="bg2">
                    <a:lumMod val="60000"/>
                    <a:lumOff val="40000"/>
                  </a:schemeClr>
                </a:solidFill>
              </a:rPr>
            </a:br>
            <a:r>
              <a:rPr lang="en-US" sz="2800" dirty="0">
                <a:solidFill>
                  <a:schemeClr val="bg2">
                    <a:lumMod val="60000"/>
                    <a:lumOff val="40000"/>
                  </a:schemeClr>
                </a:solidFill>
              </a:rPr>
              <a:t>Says thank you</a:t>
            </a:r>
            <a:br>
              <a:rPr lang="en-US" sz="2400" dirty="0"/>
            </a:br>
            <a:endParaRPr lang="en-US" sz="2400" dirty="0"/>
          </a:p>
        </p:txBody>
      </p:sp>
    </p:spTree>
    <p:extLst>
      <p:ext uri="{BB962C8B-B14F-4D97-AF65-F5344CB8AC3E}">
        <p14:creationId xmlns:p14="http://schemas.microsoft.com/office/powerpoint/2010/main" val="153220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4693-76E5-4154-B609-DF4B37E736C9}"/>
              </a:ext>
            </a:extLst>
          </p:cNvPr>
          <p:cNvSpPr>
            <a:spLocks noGrp="1"/>
          </p:cNvSpPr>
          <p:nvPr>
            <p:ph type="ctrTitle"/>
          </p:nvPr>
        </p:nvSpPr>
        <p:spPr>
          <a:xfrm>
            <a:off x="1154955" y="1304926"/>
            <a:ext cx="8825659" cy="2867024"/>
          </a:xfrm>
        </p:spPr>
        <p:txBody>
          <a:bodyPr/>
          <a:lstStyle/>
          <a:p>
            <a:r>
              <a:rPr lang="en-US" dirty="0">
                <a:solidFill>
                  <a:schemeClr val="bg2">
                    <a:lumMod val="60000"/>
                    <a:lumOff val="40000"/>
                  </a:schemeClr>
                </a:solidFill>
              </a:rPr>
              <a:t>Comfortable talking about money</a:t>
            </a:r>
          </a:p>
        </p:txBody>
      </p:sp>
    </p:spTree>
    <p:extLst>
      <p:ext uri="{BB962C8B-B14F-4D97-AF65-F5344CB8AC3E}">
        <p14:creationId xmlns:p14="http://schemas.microsoft.com/office/powerpoint/2010/main" val="82571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F8EA-E98C-4DD6-BBF3-D284220293EC}"/>
              </a:ext>
            </a:extLst>
          </p:cNvPr>
          <p:cNvSpPr>
            <a:spLocks noGrp="1"/>
          </p:cNvSpPr>
          <p:nvPr>
            <p:ph type="ctrTitle"/>
          </p:nvPr>
        </p:nvSpPr>
        <p:spPr/>
        <p:txBody>
          <a:bodyPr/>
          <a:lstStyle/>
          <a:p>
            <a:r>
              <a:rPr lang="en-US" dirty="0">
                <a:solidFill>
                  <a:schemeClr val="bg2">
                    <a:lumMod val="60000"/>
                    <a:lumOff val="40000"/>
                  </a:schemeClr>
                </a:solidFill>
              </a:rPr>
              <a:t>Clergy head knows who gives and how much</a:t>
            </a:r>
          </a:p>
        </p:txBody>
      </p:sp>
    </p:spTree>
    <p:extLst>
      <p:ext uri="{BB962C8B-B14F-4D97-AF65-F5344CB8AC3E}">
        <p14:creationId xmlns:p14="http://schemas.microsoft.com/office/powerpoint/2010/main" val="253891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0E4F-63ED-45DE-BFF6-33EC5A2EEA8A}"/>
              </a:ext>
            </a:extLst>
          </p:cNvPr>
          <p:cNvSpPr>
            <a:spLocks noGrp="1"/>
          </p:cNvSpPr>
          <p:nvPr>
            <p:ph type="ctrTitle"/>
          </p:nvPr>
        </p:nvSpPr>
        <p:spPr/>
        <p:txBody>
          <a:bodyPr/>
          <a:lstStyle/>
          <a:p>
            <a:r>
              <a:rPr lang="en-US" dirty="0">
                <a:solidFill>
                  <a:schemeClr val="bg2">
                    <a:lumMod val="60000"/>
                    <a:lumOff val="40000"/>
                  </a:schemeClr>
                </a:solidFill>
              </a:rPr>
              <a:t>Telling stories about mission and ministry</a:t>
            </a:r>
          </a:p>
        </p:txBody>
      </p:sp>
    </p:spTree>
    <p:extLst>
      <p:ext uri="{BB962C8B-B14F-4D97-AF65-F5344CB8AC3E}">
        <p14:creationId xmlns:p14="http://schemas.microsoft.com/office/powerpoint/2010/main" val="1834444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4D05E5ABB87B469B2C5DDF6F287838" ma:contentTypeVersion="10" ma:contentTypeDescription="Create a new document." ma:contentTypeScope="" ma:versionID="0c35e0bbdad0ceea718753279877c797">
  <xsd:schema xmlns:xsd="http://www.w3.org/2001/XMLSchema" xmlns:xs="http://www.w3.org/2001/XMLSchema" xmlns:p="http://schemas.microsoft.com/office/2006/metadata/properties" xmlns:ns3="1bf18f15-7548-4a29-a37a-f9fc19141a3c" targetNamespace="http://schemas.microsoft.com/office/2006/metadata/properties" ma:root="true" ma:fieldsID="0145e4e6abc8ab4cb28a9231bb28f73f" ns3:_="">
    <xsd:import namespace="1bf18f15-7548-4a29-a37a-f9fc19141a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18f15-7548-4a29-a37a-f9fc19141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F8875D-D6F9-4D8C-AF5E-132772170801}">
  <ds:schemaRefs>
    <ds:schemaRef ds:uri="http://schemas.microsoft.com/sharepoint/v3/contenttype/forms"/>
  </ds:schemaRefs>
</ds:datastoreItem>
</file>

<file path=customXml/itemProps2.xml><?xml version="1.0" encoding="utf-8"?>
<ds:datastoreItem xmlns:ds="http://schemas.openxmlformats.org/officeDocument/2006/customXml" ds:itemID="{40E9504B-EA1A-4B62-BAC9-A033CC618CA1}">
  <ds:schemaRefs>
    <ds:schemaRef ds:uri="http://purl.org/dc/terms/"/>
    <ds:schemaRef ds:uri="http://schemas.microsoft.com/office/2006/documentManagement/types"/>
    <ds:schemaRef ds:uri="http://purl.org/dc/dcmitype/"/>
    <ds:schemaRef ds:uri="1bf18f15-7548-4a29-a37a-f9fc19141a3c"/>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F8656E6-B0BF-445F-B29E-6E144FBC05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18f15-7548-4a29-a37a-f9fc19141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1907</TotalTime>
  <Words>327</Words>
  <Application>Microsoft Office PowerPoint</Application>
  <PresentationFormat>Widescreen</PresentationFormat>
  <Paragraphs>29</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.SF NS Symbols Regular</vt:lpstr>
      <vt:lpstr>Arial</vt:lpstr>
      <vt:lpstr>Calibri</vt:lpstr>
      <vt:lpstr>Wingdings 3</vt:lpstr>
      <vt:lpstr>Ion</vt:lpstr>
      <vt:lpstr>Acrobat Document</vt:lpstr>
      <vt:lpstr>MONEY STEWARDSHIP </vt:lpstr>
      <vt:lpstr>Generous and loving God, so draw our hearts to you, so guide our minds, so fill our imaginations, so control our wills, that we may be yours,  utterly dedicated to your service.  Use us and all of our resources— each minute of our day,  each of our humble gifts and talents,  and even our finances, as you will, and always for your glory and for the welfare of your people, in and through and with the power of your Spirit.          AMEN</vt:lpstr>
      <vt:lpstr>  AN OFFERTORY SENTENCE  Ascribe due honor to God’s holy name. Bring offerings. Come into God’s courts.            Psalm 96.8</vt:lpstr>
      <vt:lpstr>Please Thank you Share </vt:lpstr>
      <vt:lpstr>What is essential?</vt:lpstr>
      <vt:lpstr>Statistically Significant  Money Stewardship Essentials  Comfortable talking about money  Rector/vicar knows who gives and how much Ties giving to mission and ministry NOT budgets Tells stories Provides a variety of ways to give $$$ Says thank you </vt:lpstr>
      <vt:lpstr>Comfortable talking about money</vt:lpstr>
      <vt:lpstr>Clergy head knows who gives and how much</vt:lpstr>
      <vt:lpstr>Telling stories about mission and ministry</vt:lpstr>
      <vt:lpstr>Communicating in a variety of ways</vt:lpstr>
      <vt:lpstr>Telling our story: How is OUR story part of God’s story?</vt:lpstr>
      <vt:lpstr>PowerPoint Presentation</vt:lpstr>
      <vt:lpstr>St. Peter’s,  Lago Vista, Texas  </vt:lpstr>
      <vt:lpstr>Thank You </vt:lpstr>
      <vt:lpstr>“Every gift is a major gift and treat the donors accordingly.”  </vt:lpstr>
      <vt:lpstr>First Time Givers </vt:lpstr>
      <vt:lpstr>First Time Pledgers </vt:lpstr>
      <vt:lpstr>Personal Touch </vt:lpstr>
      <vt:lpstr>Do we follow up???? </vt:lpstr>
      <vt:lpstr>Epicenter.org Stewardship page </vt:lpstr>
      <vt:lpstr>Stewardship Conversations 3:00—4:00 PM  Thursdays  via Z00M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STEWARDSHIP</dc:title>
  <dc:creator>Beth Fain</dc:creator>
  <cp:lastModifiedBy>Beth Fain</cp:lastModifiedBy>
  <cp:revision>9</cp:revision>
  <dcterms:created xsi:type="dcterms:W3CDTF">2020-09-23T15:09:43Z</dcterms:created>
  <dcterms:modified xsi:type="dcterms:W3CDTF">2020-10-08T16:54:45Z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0x010100B64D05E5ABB87B469B2C5DDF6F287838</vt:lpwstr>
  </property>
</Properties>
</file>